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46F7-B90B-4234-8BEF-E0CBA7FEB0E7}"/>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852BB025-E124-482D-A74C-F661ED673BF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B12B3CA3-E8CB-4A2A-A7EF-8C0B46658785}"/>
              </a:ext>
            </a:extLst>
          </p:cNvPr>
          <p:cNvSpPr txBox="1">
            <a:spLocks noGrp="1"/>
          </p:cNvSpPr>
          <p:nvPr>
            <p:ph type="dt" sz="half" idx="7"/>
          </p:nvPr>
        </p:nvSpPr>
        <p:spPr/>
        <p:txBody>
          <a:bodyPr/>
          <a:lstStyle>
            <a:lvl1pPr>
              <a:defRPr/>
            </a:lvl1pPr>
          </a:lstStyle>
          <a:p>
            <a:pPr lvl="0"/>
            <a:fld id="{11C26F94-8AAD-4AB8-9A4F-B5E7268299C5}" type="datetime1">
              <a:rPr lang="it-IT"/>
              <a:pPr lvl="0"/>
              <a:t>06/04/2022</a:t>
            </a:fld>
            <a:endParaRPr lang="it-IT"/>
          </a:p>
        </p:txBody>
      </p:sp>
      <p:sp>
        <p:nvSpPr>
          <p:cNvPr id="5" name="Footer Placeholder 4">
            <a:extLst>
              <a:ext uri="{FF2B5EF4-FFF2-40B4-BE49-F238E27FC236}">
                <a16:creationId xmlns:a16="http://schemas.microsoft.com/office/drawing/2014/main" id="{D53D0E98-0C11-4246-ADC0-6CBF9FC1AC34}"/>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18AA2597-71C2-43BA-90D7-094AF3077A52}"/>
              </a:ext>
            </a:extLst>
          </p:cNvPr>
          <p:cNvSpPr txBox="1">
            <a:spLocks noGrp="1"/>
          </p:cNvSpPr>
          <p:nvPr>
            <p:ph type="sldNum" sz="quarter" idx="8"/>
          </p:nvPr>
        </p:nvSpPr>
        <p:spPr/>
        <p:txBody>
          <a:bodyPr/>
          <a:lstStyle>
            <a:lvl1pPr>
              <a:defRPr/>
            </a:lvl1pPr>
          </a:lstStyle>
          <a:p>
            <a:pPr lvl="0"/>
            <a:fld id="{8B9BB79C-34CA-4624-9AF3-4450C1EF9C81}" type="slidenum">
              <a:t>‹N›</a:t>
            </a:fld>
            <a:endParaRPr lang="it-IT"/>
          </a:p>
        </p:txBody>
      </p:sp>
    </p:spTree>
    <p:extLst>
      <p:ext uri="{BB962C8B-B14F-4D97-AF65-F5344CB8AC3E}">
        <p14:creationId xmlns:p14="http://schemas.microsoft.com/office/powerpoint/2010/main" val="22738385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0069666-C2BE-492B-B432-F4A80AFD569E}"/>
              </a:ext>
            </a:extLst>
          </p:cNvPr>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FF01782C-9636-418C-A256-C2479D0A7D45}"/>
              </a:ext>
            </a:extLst>
          </p:cNvPr>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Vertical Title 1">
            <a:extLst>
              <a:ext uri="{FF2B5EF4-FFF2-40B4-BE49-F238E27FC236}">
                <a16:creationId xmlns:a16="http://schemas.microsoft.com/office/drawing/2014/main" id="{962CC4A3-7FD0-412E-B920-FCC7155D616F}"/>
              </a:ext>
            </a:extLst>
          </p:cNvPr>
          <p:cNvSpPr txBox="1">
            <a:spLocks noGrp="1"/>
          </p:cNvSpPr>
          <p:nvPr>
            <p:ph type="title" orient="vert"/>
          </p:nvPr>
        </p:nvSpPr>
        <p:spPr>
          <a:xfrm>
            <a:off x="8724903" y="414780"/>
            <a:ext cx="2628899" cy="5757419"/>
          </a:xfrm>
        </p:spPr>
        <p:txBody>
          <a:bodyPr vert="eaVert"/>
          <a:lstStyle>
            <a:lvl1pPr>
              <a:defRPr/>
            </a:lvl1pPr>
          </a:lstStyle>
          <a:p>
            <a:pPr lvl="0"/>
            <a:r>
              <a:rPr lang="it-IT"/>
              <a:t>Fare clic per modificare lo stile del titolo dello schema</a:t>
            </a:r>
            <a:endParaRPr lang="en-US"/>
          </a:p>
        </p:txBody>
      </p:sp>
      <p:sp>
        <p:nvSpPr>
          <p:cNvPr id="5" name="Vertical Text Placeholder 2">
            <a:extLst>
              <a:ext uri="{FF2B5EF4-FFF2-40B4-BE49-F238E27FC236}">
                <a16:creationId xmlns:a16="http://schemas.microsoft.com/office/drawing/2014/main" id="{25F67FCC-4E95-4DBF-8351-FF6B8D6949F1}"/>
              </a:ext>
            </a:extLst>
          </p:cNvPr>
          <p:cNvSpPr txBox="1">
            <a:spLocks noGrp="1"/>
          </p:cNvSpPr>
          <p:nvPr>
            <p:ph type="body" orient="vert" idx="1"/>
          </p:nvPr>
        </p:nvSpPr>
        <p:spPr>
          <a:xfrm>
            <a:off x="838203" y="414780"/>
            <a:ext cx="7734296" cy="5757419"/>
          </a:xfrm>
        </p:spPr>
        <p:txBody>
          <a:bodyPr vert="eaVert" lIns="45720" tIns="0" rIns="45720" bIns="0"/>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3">
            <a:extLst>
              <a:ext uri="{FF2B5EF4-FFF2-40B4-BE49-F238E27FC236}">
                <a16:creationId xmlns:a16="http://schemas.microsoft.com/office/drawing/2014/main" id="{46932394-76A0-4886-BE57-589959098420}"/>
              </a:ext>
            </a:extLst>
          </p:cNvPr>
          <p:cNvSpPr txBox="1">
            <a:spLocks noGrp="1"/>
          </p:cNvSpPr>
          <p:nvPr>
            <p:ph type="dt" sz="half" idx="7"/>
          </p:nvPr>
        </p:nvSpPr>
        <p:spPr/>
        <p:txBody>
          <a:bodyPr/>
          <a:lstStyle>
            <a:lvl1pPr>
              <a:defRPr/>
            </a:lvl1pPr>
          </a:lstStyle>
          <a:p>
            <a:pPr lvl="0"/>
            <a:fld id="{848C1EA7-15F1-415F-8D07-2D6DEEACAABF}" type="datetime1">
              <a:rPr lang="it-IT"/>
              <a:pPr lvl="0"/>
              <a:t>06/04/2022</a:t>
            </a:fld>
            <a:endParaRPr lang="it-IT"/>
          </a:p>
        </p:txBody>
      </p:sp>
      <p:sp>
        <p:nvSpPr>
          <p:cNvPr id="7" name="Footer Placeholder 4">
            <a:extLst>
              <a:ext uri="{FF2B5EF4-FFF2-40B4-BE49-F238E27FC236}">
                <a16:creationId xmlns:a16="http://schemas.microsoft.com/office/drawing/2014/main" id="{7ED673FF-4135-4343-9BDE-6380F9A611B8}"/>
              </a:ext>
            </a:extLst>
          </p:cNvPr>
          <p:cNvSpPr txBox="1">
            <a:spLocks noGrp="1"/>
          </p:cNvSpPr>
          <p:nvPr>
            <p:ph type="ftr" sz="quarter" idx="9"/>
          </p:nvPr>
        </p:nvSpPr>
        <p:spPr/>
        <p:txBody>
          <a:bodyPr/>
          <a:lstStyle>
            <a:lvl1pPr>
              <a:defRPr/>
            </a:lvl1pPr>
          </a:lstStyle>
          <a:p>
            <a:pPr lvl="0"/>
            <a:endParaRPr lang="it-IT"/>
          </a:p>
        </p:txBody>
      </p:sp>
      <p:sp>
        <p:nvSpPr>
          <p:cNvPr id="8" name="Slide Number Placeholder 5">
            <a:extLst>
              <a:ext uri="{FF2B5EF4-FFF2-40B4-BE49-F238E27FC236}">
                <a16:creationId xmlns:a16="http://schemas.microsoft.com/office/drawing/2014/main" id="{E966FF4C-D68A-4AA0-B930-413AA554E96B}"/>
              </a:ext>
            </a:extLst>
          </p:cNvPr>
          <p:cNvSpPr txBox="1">
            <a:spLocks noGrp="1"/>
          </p:cNvSpPr>
          <p:nvPr>
            <p:ph type="sldNum" sz="quarter" idx="8"/>
          </p:nvPr>
        </p:nvSpPr>
        <p:spPr/>
        <p:txBody>
          <a:bodyPr/>
          <a:lstStyle>
            <a:lvl1pPr>
              <a:defRPr/>
            </a:lvl1pPr>
          </a:lstStyle>
          <a:p>
            <a:pPr lvl="0"/>
            <a:fld id="{839991CE-A7FB-4287-BD03-4DC9CF78A90F}" type="slidenum">
              <a:t>‹N›</a:t>
            </a:fld>
            <a:endParaRPr lang="it-IT"/>
          </a:p>
        </p:txBody>
      </p:sp>
    </p:spTree>
    <p:extLst>
      <p:ext uri="{BB962C8B-B14F-4D97-AF65-F5344CB8AC3E}">
        <p14:creationId xmlns:p14="http://schemas.microsoft.com/office/powerpoint/2010/main" val="391831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2D5188C-E462-4C3C-8B8E-FD61217976AC}"/>
              </a:ext>
            </a:extLst>
          </p:cNvPr>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5BF8B3CC-4FAE-421B-836B-BD4E22B225AE}"/>
              </a:ext>
            </a:extLst>
          </p:cNvPr>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EFBFB37A-60EA-4808-9EF5-AB50340FB82E}"/>
              </a:ext>
            </a:extLst>
          </p:cNvPr>
          <p:cNvSpPr txBox="1">
            <a:spLocks noGrp="1"/>
          </p:cNvSpPr>
          <p:nvPr>
            <p:ph type="ctrTitle"/>
          </p:nvPr>
        </p:nvSpPr>
        <p:spPr>
          <a:xfrm>
            <a:off x="1097280" y="758952"/>
            <a:ext cx="10058400" cy="3566160"/>
          </a:xfrm>
        </p:spPr>
        <p:txBody>
          <a:bodyPr/>
          <a:lstStyle>
            <a:lvl1pPr>
              <a:defRPr sz="8000">
                <a:solidFill>
                  <a:srgbClr val="262626"/>
                </a:solidFill>
              </a:defRPr>
            </a:lvl1pPr>
          </a:lstStyle>
          <a:p>
            <a:pPr lvl="0"/>
            <a:r>
              <a:rPr lang="it-IT"/>
              <a:t>Fare clic per modificare lo stile del titolo dello schema</a:t>
            </a:r>
            <a:endParaRPr lang="en-US"/>
          </a:p>
        </p:txBody>
      </p:sp>
      <p:sp>
        <p:nvSpPr>
          <p:cNvPr id="5" name="Subtitle 2">
            <a:extLst>
              <a:ext uri="{FF2B5EF4-FFF2-40B4-BE49-F238E27FC236}">
                <a16:creationId xmlns:a16="http://schemas.microsoft.com/office/drawing/2014/main" id="{66BCC9E7-37B6-42D7-BD62-D1CFF5096B27}"/>
              </a:ext>
            </a:extLst>
          </p:cNvPr>
          <p:cNvSpPr txBox="1">
            <a:spLocks noGrp="1"/>
          </p:cNvSpPr>
          <p:nvPr>
            <p:ph type="subTitle" idx="1"/>
          </p:nvPr>
        </p:nvSpPr>
        <p:spPr>
          <a:xfrm>
            <a:off x="1100050" y="4455624"/>
            <a:ext cx="10058400" cy="1143000"/>
          </a:xfrm>
        </p:spPr>
        <p:txBody>
          <a:bodyPr lIns="91440" rIns="91440"/>
          <a:lstStyle>
            <a:lvl1pPr marL="0" indent="0">
              <a:buNone/>
              <a:defRPr sz="2400" cap="all" spc="200">
                <a:solidFill>
                  <a:srgbClr val="637052"/>
                </a:solidFill>
                <a:latin typeface="Calibri Light"/>
              </a:defRPr>
            </a:lvl1pPr>
          </a:lstStyle>
          <a:p>
            <a:pPr lvl="0"/>
            <a:r>
              <a:rPr lang="it-IT"/>
              <a:t>Fare clic per modificare lo stile del sottotitolo dello schema</a:t>
            </a:r>
            <a:endParaRPr lang="en-US"/>
          </a:p>
        </p:txBody>
      </p:sp>
      <p:sp>
        <p:nvSpPr>
          <p:cNvPr id="6" name="Date Placeholder 3">
            <a:extLst>
              <a:ext uri="{FF2B5EF4-FFF2-40B4-BE49-F238E27FC236}">
                <a16:creationId xmlns:a16="http://schemas.microsoft.com/office/drawing/2014/main" id="{92F90711-E6DA-4432-8AEB-2E5179C075EE}"/>
              </a:ext>
            </a:extLst>
          </p:cNvPr>
          <p:cNvSpPr txBox="1">
            <a:spLocks noGrp="1"/>
          </p:cNvSpPr>
          <p:nvPr>
            <p:ph type="dt" sz="half" idx="7"/>
          </p:nvPr>
        </p:nvSpPr>
        <p:spPr/>
        <p:txBody>
          <a:bodyPr/>
          <a:lstStyle>
            <a:lvl1pPr>
              <a:defRPr/>
            </a:lvl1pPr>
          </a:lstStyle>
          <a:p>
            <a:pPr lvl="0"/>
            <a:fld id="{A13FBBD6-84F9-451B-89A2-54708C01768C}" type="datetime1">
              <a:rPr lang="it-IT"/>
              <a:pPr lvl="0"/>
              <a:t>06/04/2022</a:t>
            </a:fld>
            <a:endParaRPr lang="it-IT"/>
          </a:p>
        </p:txBody>
      </p:sp>
      <p:sp>
        <p:nvSpPr>
          <p:cNvPr id="7" name="Footer Placeholder 4">
            <a:extLst>
              <a:ext uri="{FF2B5EF4-FFF2-40B4-BE49-F238E27FC236}">
                <a16:creationId xmlns:a16="http://schemas.microsoft.com/office/drawing/2014/main" id="{2079AA81-1CC6-46E5-9DE6-335B52E39788}"/>
              </a:ext>
            </a:extLst>
          </p:cNvPr>
          <p:cNvSpPr txBox="1">
            <a:spLocks noGrp="1"/>
          </p:cNvSpPr>
          <p:nvPr>
            <p:ph type="ftr" sz="quarter" idx="9"/>
          </p:nvPr>
        </p:nvSpPr>
        <p:spPr/>
        <p:txBody>
          <a:bodyPr/>
          <a:lstStyle>
            <a:lvl1pPr>
              <a:defRPr/>
            </a:lvl1pPr>
          </a:lstStyle>
          <a:p>
            <a:pPr lvl="0"/>
            <a:endParaRPr lang="it-IT"/>
          </a:p>
        </p:txBody>
      </p:sp>
      <p:sp>
        <p:nvSpPr>
          <p:cNvPr id="8" name="Slide Number Placeholder 5">
            <a:extLst>
              <a:ext uri="{FF2B5EF4-FFF2-40B4-BE49-F238E27FC236}">
                <a16:creationId xmlns:a16="http://schemas.microsoft.com/office/drawing/2014/main" id="{3E3E2920-FF0A-4925-850A-0E4B6722B378}"/>
              </a:ext>
            </a:extLst>
          </p:cNvPr>
          <p:cNvSpPr txBox="1">
            <a:spLocks noGrp="1"/>
          </p:cNvSpPr>
          <p:nvPr>
            <p:ph type="sldNum" sz="quarter" idx="8"/>
          </p:nvPr>
        </p:nvSpPr>
        <p:spPr/>
        <p:txBody>
          <a:bodyPr/>
          <a:lstStyle>
            <a:lvl1pPr>
              <a:defRPr/>
            </a:lvl1pPr>
          </a:lstStyle>
          <a:p>
            <a:pPr lvl="0"/>
            <a:fld id="{AB0E4EC6-3542-4602-B1AB-914B12AB7CEF}" type="slidenum">
              <a:t>‹N›</a:t>
            </a:fld>
            <a:endParaRPr lang="it-IT"/>
          </a:p>
        </p:txBody>
      </p:sp>
      <p:cxnSp>
        <p:nvCxnSpPr>
          <p:cNvPr id="9" name="Straight Connector 8">
            <a:extLst>
              <a:ext uri="{FF2B5EF4-FFF2-40B4-BE49-F238E27FC236}">
                <a16:creationId xmlns:a16="http://schemas.microsoft.com/office/drawing/2014/main" id="{C9FF55D3-9ED1-4839-A79D-E08E5CE35A95}"/>
              </a:ext>
            </a:extLst>
          </p:cNvPr>
          <p:cNvCxnSpPr/>
          <p:nvPr/>
        </p:nvCxnSpPr>
        <p:spPr>
          <a:xfrm>
            <a:off x="1207657" y="4343400"/>
            <a:ext cx="98755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33385677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C8F4029-44AB-43F6-8617-1AF5472251E1}"/>
              </a:ext>
            </a:extLst>
          </p:cNvPr>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7">
            <a:extLst>
              <a:ext uri="{FF2B5EF4-FFF2-40B4-BE49-F238E27FC236}">
                <a16:creationId xmlns:a16="http://schemas.microsoft.com/office/drawing/2014/main" id="{94C9AD7B-6012-47E0-888A-42771E62AEEE}"/>
              </a:ext>
            </a:extLst>
          </p:cNvPr>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5709BA61-EF81-4BF3-B8E9-3BEC200B0C00}"/>
              </a:ext>
            </a:extLst>
          </p:cNvPr>
          <p:cNvSpPr txBox="1">
            <a:spLocks noGrp="1"/>
          </p:cNvSpPr>
          <p:nvPr>
            <p:ph type="title"/>
          </p:nvPr>
        </p:nvSpPr>
        <p:spPr>
          <a:xfrm>
            <a:off x="1097280" y="758952"/>
            <a:ext cx="10058400" cy="3566160"/>
          </a:xfrm>
        </p:spPr>
        <p:txBody>
          <a:bodyPr/>
          <a:lstStyle>
            <a:lvl1pPr>
              <a:defRPr sz="8000">
                <a:solidFill>
                  <a:srgbClr val="262626"/>
                </a:solidFill>
              </a:defRPr>
            </a:lvl1pPr>
          </a:lstStyle>
          <a:p>
            <a:pPr lvl="0"/>
            <a:r>
              <a:rPr lang="it-IT"/>
              <a:t>Fare clic per modificare lo stile del titolo dello schema</a:t>
            </a:r>
            <a:endParaRPr lang="en-US"/>
          </a:p>
        </p:txBody>
      </p:sp>
      <p:sp>
        <p:nvSpPr>
          <p:cNvPr id="5" name="Text Placeholder 2">
            <a:extLst>
              <a:ext uri="{FF2B5EF4-FFF2-40B4-BE49-F238E27FC236}">
                <a16:creationId xmlns:a16="http://schemas.microsoft.com/office/drawing/2014/main" id="{D051476C-C53A-4A19-B13B-C59FF5E62B76}"/>
              </a:ext>
            </a:extLst>
          </p:cNvPr>
          <p:cNvSpPr txBox="1">
            <a:spLocks noGrp="1"/>
          </p:cNvSpPr>
          <p:nvPr>
            <p:ph type="body" idx="1"/>
          </p:nvPr>
        </p:nvSpPr>
        <p:spPr>
          <a:xfrm>
            <a:off x="1097280" y="4453128"/>
            <a:ext cx="10058400" cy="1143000"/>
          </a:xfrm>
        </p:spPr>
        <p:txBody>
          <a:bodyPr lIns="91440" rIns="91440"/>
          <a:lstStyle>
            <a:lvl1pPr marL="0" indent="0">
              <a:buNone/>
              <a:defRPr sz="2400" cap="all" spc="200">
                <a:solidFill>
                  <a:srgbClr val="637052"/>
                </a:solidFill>
                <a:latin typeface="Calibri Light"/>
              </a:defRPr>
            </a:lvl1pPr>
          </a:lstStyle>
          <a:p>
            <a:pPr lvl="0"/>
            <a:r>
              <a:rPr lang="it-IT"/>
              <a:t>Fare clic per modificare gli stili del testo dello schema</a:t>
            </a:r>
          </a:p>
        </p:txBody>
      </p:sp>
      <p:sp>
        <p:nvSpPr>
          <p:cNvPr id="6" name="Date Placeholder 3">
            <a:extLst>
              <a:ext uri="{FF2B5EF4-FFF2-40B4-BE49-F238E27FC236}">
                <a16:creationId xmlns:a16="http://schemas.microsoft.com/office/drawing/2014/main" id="{F767B12B-526F-4BAC-B20B-14EAF1B073C6}"/>
              </a:ext>
            </a:extLst>
          </p:cNvPr>
          <p:cNvSpPr txBox="1">
            <a:spLocks noGrp="1"/>
          </p:cNvSpPr>
          <p:nvPr>
            <p:ph type="dt" sz="half" idx="7"/>
          </p:nvPr>
        </p:nvSpPr>
        <p:spPr/>
        <p:txBody>
          <a:bodyPr/>
          <a:lstStyle>
            <a:lvl1pPr>
              <a:defRPr/>
            </a:lvl1pPr>
          </a:lstStyle>
          <a:p>
            <a:pPr lvl="0"/>
            <a:fld id="{1D63B9B2-37BC-4A1D-AE19-91A30CD9EA22}" type="datetime1">
              <a:rPr lang="it-IT"/>
              <a:pPr lvl="0"/>
              <a:t>06/04/2022</a:t>
            </a:fld>
            <a:endParaRPr lang="it-IT"/>
          </a:p>
        </p:txBody>
      </p:sp>
      <p:sp>
        <p:nvSpPr>
          <p:cNvPr id="7" name="Footer Placeholder 4">
            <a:extLst>
              <a:ext uri="{FF2B5EF4-FFF2-40B4-BE49-F238E27FC236}">
                <a16:creationId xmlns:a16="http://schemas.microsoft.com/office/drawing/2014/main" id="{CBF3FB44-E1E0-4972-AEF7-9FC89C557B61}"/>
              </a:ext>
            </a:extLst>
          </p:cNvPr>
          <p:cNvSpPr txBox="1">
            <a:spLocks noGrp="1"/>
          </p:cNvSpPr>
          <p:nvPr>
            <p:ph type="ftr" sz="quarter" idx="9"/>
          </p:nvPr>
        </p:nvSpPr>
        <p:spPr/>
        <p:txBody>
          <a:bodyPr/>
          <a:lstStyle>
            <a:lvl1pPr>
              <a:defRPr/>
            </a:lvl1pPr>
          </a:lstStyle>
          <a:p>
            <a:pPr lvl="0"/>
            <a:endParaRPr lang="it-IT"/>
          </a:p>
        </p:txBody>
      </p:sp>
      <p:sp>
        <p:nvSpPr>
          <p:cNvPr id="8" name="Slide Number Placeholder 5">
            <a:extLst>
              <a:ext uri="{FF2B5EF4-FFF2-40B4-BE49-F238E27FC236}">
                <a16:creationId xmlns:a16="http://schemas.microsoft.com/office/drawing/2014/main" id="{31306BB9-EFB8-4185-8E18-2157E2048D91}"/>
              </a:ext>
            </a:extLst>
          </p:cNvPr>
          <p:cNvSpPr txBox="1">
            <a:spLocks noGrp="1"/>
          </p:cNvSpPr>
          <p:nvPr>
            <p:ph type="sldNum" sz="quarter" idx="8"/>
          </p:nvPr>
        </p:nvSpPr>
        <p:spPr/>
        <p:txBody>
          <a:bodyPr/>
          <a:lstStyle>
            <a:lvl1pPr>
              <a:defRPr/>
            </a:lvl1pPr>
          </a:lstStyle>
          <a:p>
            <a:pPr lvl="0"/>
            <a:fld id="{129D3848-4023-49B8-8072-739CF142C768}" type="slidenum">
              <a:t>‹N›</a:t>
            </a:fld>
            <a:endParaRPr lang="it-IT"/>
          </a:p>
        </p:txBody>
      </p:sp>
      <p:cxnSp>
        <p:nvCxnSpPr>
          <p:cNvPr id="9" name="Straight Connector 8">
            <a:extLst>
              <a:ext uri="{FF2B5EF4-FFF2-40B4-BE49-F238E27FC236}">
                <a16:creationId xmlns:a16="http://schemas.microsoft.com/office/drawing/2014/main" id="{247E12CB-EBE3-49C3-B25D-7A488546C91A}"/>
              </a:ext>
            </a:extLst>
          </p:cNvPr>
          <p:cNvCxnSpPr/>
          <p:nvPr/>
        </p:nvCxnSpPr>
        <p:spPr>
          <a:xfrm>
            <a:off x="1207657" y="4343400"/>
            <a:ext cx="98755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29367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FCEA778B-D2A7-45EE-9CD2-67A760ECB675}"/>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EED6D27C-B8AA-4D47-B277-B315858FBE73}"/>
              </a:ext>
            </a:extLst>
          </p:cNvPr>
          <p:cNvSpPr txBox="1">
            <a:spLocks noGrp="1"/>
          </p:cNvSpPr>
          <p:nvPr>
            <p:ph idx="1"/>
          </p:nvPr>
        </p:nvSpPr>
        <p:spPr>
          <a:xfrm>
            <a:off x="1097280" y="1845734"/>
            <a:ext cx="4937760" cy="4023360"/>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a:extLst>
              <a:ext uri="{FF2B5EF4-FFF2-40B4-BE49-F238E27FC236}">
                <a16:creationId xmlns:a16="http://schemas.microsoft.com/office/drawing/2014/main" id="{1441A64A-C2E1-4820-AC83-366347F59E15}"/>
              </a:ext>
            </a:extLst>
          </p:cNvPr>
          <p:cNvSpPr txBox="1">
            <a:spLocks noGrp="1"/>
          </p:cNvSpPr>
          <p:nvPr>
            <p:ph idx="2"/>
          </p:nvPr>
        </p:nvSpPr>
        <p:spPr>
          <a:xfrm>
            <a:off x="6217920" y="1845734"/>
            <a:ext cx="4937760" cy="4023360"/>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a:extLst>
              <a:ext uri="{FF2B5EF4-FFF2-40B4-BE49-F238E27FC236}">
                <a16:creationId xmlns:a16="http://schemas.microsoft.com/office/drawing/2014/main" id="{465E4A4C-4584-4A04-A23B-03A1626B5CFC}"/>
              </a:ext>
            </a:extLst>
          </p:cNvPr>
          <p:cNvSpPr txBox="1">
            <a:spLocks noGrp="1"/>
          </p:cNvSpPr>
          <p:nvPr>
            <p:ph type="dt" sz="half" idx="7"/>
          </p:nvPr>
        </p:nvSpPr>
        <p:spPr/>
        <p:txBody>
          <a:bodyPr/>
          <a:lstStyle>
            <a:lvl1pPr>
              <a:defRPr/>
            </a:lvl1pPr>
          </a:lstStyle>
          <a:p>
            <a:pPr lvl="0"/>
            <a:fld id="{78A67CA0-E191-45E2-915C-60592F350545}" type="datetime1">
              <a:rPr lang="it-IT"/>
              <a:pPr lvl="0"/>
              <a:t>06/04/2022</a:t>
            </a:fld>
            <a:endParaRPr lang="it-IT"/>
          </a:p>
        </p:txBody>
      </p:sp>
      <p:sp>
        <p:nvSpPr>
          <p:cNvPr id="6" name="Footer Placeholder 5">
            <a:extLst>
              <a:ext uri="{FF2B5EF4-FFF2-40B4-BE49-F238E27FC236}">
                <a16:creationId xmlns:a16="http://schemas.microsoft.com/office/drawing/2014/main" id="{957211BB-B7D5-46F5-BAAA-7DEF1588F5FC}"/>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19E0E9CE-C647-4018-863D-9EA18956B3FF}"/>
              </a:ext>
            </a:extLst>
          </p:cNvPr>
          <p:cNvSpPr txBox="1">
            <a:spLocks noGrp="1"/>
          </p:cNvSpPr>
          <p:nvPr>
            <p:ph type="sldNum" sz="quarter" idx="8"/>
          </p:nvPr>
        </p:nvSpPr>
        <p:spPr/>
        <p:txBody>
          <a:bodyPr/>
          <a:lstStyle>
            <a:lvl1pPr>
              <a:defRPr/>
            </a:lvl1pPr>
          </a:lstStyle>
          <a:p>
            <a:pPr lvl="0"/>
            <a:fld id="{6AEAFB5F-E93E-46E5-BAD7-02AEB4B17F55}" type="slidenum">
              <a:t>‹N›</a:t>
            </a:fld>
            <a:endParaRPr lang="it-IT"/>
          </a:p>
        </p:txBody>
      </p:sp>
    </p:spTree>
    <p:extLst>
      <p:ext uri="{BB962C8B-B14F-4D97-AF65-F5344CB8AC3E}">
        <p14:creationId xmlns:p14="http://schemas.microsoft.com/office/powerpoint/2010/main" val="2998503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E4AD25E0-BE95-4029-8856-FC2AF370BAB5}"/>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DCE1C5E2-114D-477C-807A-2255EC3512FB}"/>
              </a:ext>
            </a:extLst>
          </p:cNvPr>
          <p:cNvSpPr txBox="1">
            <a:spLocks noGrp="1"/>
          </p:cNvSpPr>
          <p:nvPr>
            <p:ph type="body" idx="1"/>
          </p:nvPr>
        </p:nvSpPr>
        <p:spPr>
          <a:xfrm>
            <a:off x="1097280" y="1846054"/>
            <a:ext cx="4937760" cy="736284"/>
          </a:xfrm>
        </p:spPr>
        <p:txBody>
          <a:bodyPr lIns="91440" rIns="91440" anchor="ctr"/>
          <a:lstStyle>
            <a:lvl1pPr marL="0" indent="0">
              <a:buNone/>
              <a:defRPr cap="all">
                <a:solidFill>
                  <a:srgbClr val="637052"/>
                </a:solidFill>
              </a:defRPr>
            </a:lvl1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DF1EEB64-668E-43E0-9917-EEAB5BB65954}"/>
              </a:ext>
            </a:extLst>
          </p:cNvPr>
          <p:cNvSpPr txBox="1">
            <a:spLocks noGrp="1"/>
          </p:cNvSpPr>
          <p:nvPr>
            <p:ph idx="2"/>
          </p:nvPr>
        </p:nvSpPr>
        <p:spPr>
          <a:xfrm>
            <a:off x="1097280" y="2582329"/>
            <a:ext cx="4937760" cy="3378195"/>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a:extLst>
              <a:ext uri="{FF2B5EF4-FFF2-40B4-BE49-F238E27FC236}">
                <a16:creationId xmlns:a16="http://schemas.microsoft.com/office/drawing/2014/main" id="{7B469AC5-6839-47E8-82F9-2110F447A306}"/>
              </a:ext>
            </a:extLst>
          </p:cNvPr>
          <p:cNvSpPr txBox="1">
            <a:spLocks noGrp="1"/>
          </p:cNvSpPr>
          <p:nvPr>
            <p:ph type="body" idx="3"/>
          </p:nvPr>
        </p:nvSpPr>
        <p:spPr>
          <a:xfrm>
            <a:off x="6217920" y="1846054"/>
            <a:ext cx="4937760" cy="736284"/>
          </a:xfrm>
        </p:spPr>
        <p:txBody>
          <a:bodyPr lIns="91440" rIns="91440" anchor="ctr"/>
          <a:lstStyle>
            <a:lvl1pPr marL="0" indent="0">
              <a:buNone/>
              <a:defRPr cap="all">
                <a:solidFill>
                  <a:srgbClr val="637052"/>
                </a:solidFill>
              </a:defRPr>
            </a:lvl1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DB9DA156-1A94-4C44-860D-AE37E449C198}"/>
              </a:ext>
            </a:extLst>
          </p:cNvPr>
          <p:cNvSpPr txBox="1">
            <a:spLocks noGrp="1"/>
          </p:cNvSpPr>
          <p:nvPr>
            <p:ph idx="4"/>
          </p:nvPr>
        </p:nvSpPr>
        <p:spPr>
          <a:xfrm>
            <a:off x="6217920" y="2582329"/>
            <a:ext cx="4937760" cy="3378195"/>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a:extLst>
              <a:ext uri="{FF2B5EF4-FFF2-40B4-BE49-F238E27FC236}">
                <a16:creationId xmlns:a16="http://schemas.microsoft.com/office/drawing/2014/main" id="{810AE43C-6C14-4733-AF7C-8B2AE171C473}"/>
              </a:ext>
            </a:extLst>
          </p:cNvPr>
          <p:cNvSpPr txBox="1">
            <a:spLocks noGrp="1"/>
          </p:cNvSpPr>
          <p:nvPr>
            <p:ph type="dt" sz="half" idx="7"/>
          </p:nvPr>
        </p:nvSpPr>
        <p:spPr/>
        <p:txBody>
          <a:bodyPr/>
          <a:lstStyle>
            <a:lvl1pPr>
              <a:defRPr/>
            </a:lvl1pPr>
          </a:lstStyle>
          <a:p>
            <a:pPr lvl="0"/>
            <a:fld id="{F75A5E66-E94F-4887-9B84-18E119E20604}" type="datetime1">
              <a:rPr lang="it-IT"/>
              <a:pPr lvl="0"/>
              <a:t>06/04/2022</a:t>
            </a:fld>
            <a:endParaRPr lang="it-IT"/>
          </a:p>
        </p:txBody>
      </p:sp>
      <p:sp>
        <p:nvSpPr>
          <p:cNvPr id="8" name="Footer Placeholder 7">
            <a:extLst>
              <a:ext uri="{FF2B5EF4-FFF2-40B4-BE49-F238E27FC236}">
                <a16:creationId xmlns:a16="http://schemas.microsoft.com/office/drawing/2014/main" id="{4C8526D6-1895-42F7-A996-576A3CD8061F}"/>
              </a:ext>
            </a:extLst>
          </p:cNvPr>
          <p:cNvSpPr txBox="1">
            <a:spLocks noGrp="1"/>
          </p:cNvSpPr>
          <p:nvPr>
            <p:ph type="ftr" sz="quarter" idx="9"/>
          </p:nvPr>
        </p:nvSpPr>
        <p:spPr/>
        <p:txBody>
          <a:bodyPr/>
          <a:lstStyle>
            <a:lvl1pPr>
              <a:defRPr/>
            </a:lvl1pPr>
          </a:lstStyle>
          <a:p>
            <a:pPr lvl="0"/>
            <a:endParaRPr lang="it-IT"/>
          </a:p>
        </p:txBody>
      </p:sp>
      <p:sp>
        <p:nvSpPr>
          <p:cNvPr id="9" name="Slide Number Placeholder 8">
            <a:extLst>
              <a:ext uri="{FF2B5EF4-FFF2-40B4-BE49-F238E27FC236}">
                <a16:creationId xmlns:a16="http://schemas.microsoft.com/office/drawing/2014/main" id="{49025BED-A54E-4EA2-9D29-1E4799FF5A2A}"/>
              </a:ext>
            </a:extLst>
          </p:cNvPr>
          <p:cNvSpPr txBox="1">
            <a:spLocks noGrp="1"/>
          </p:cNvSpPr>
          <p:nvPr>
            <p:ph type="sldNum" sz="quarter" idx="8"/>
          </p:nvPr>
        </p:nvSpPr>
        <p:spPr/>
        <p:txBody>
          <a:bodyPr/>
          <a:lstStyle>
            <a:lvl1pPr>
              <a:defRPr/>
            </a:lvl1pPr>
          </a:lstStyle>
          <a:p>
            <a:pPr lvl="0"/>
            <a:fld id="{C67AEC5D-04D5-4F1A-BB59-C189525D8A40}" type="slidenum">
              <a:t>‹N›</a:t>
            </a:fld>
            <a:endParaRPr lang="it-IT"/>
          </a:p>
        </p:txBody>
      </p:sp>
    </p:spTree>
    <p:extLst>
      <p:ext uri="{BB962C8B-B14F-4D97-AF65-F5344CB8AC3E}">
        <p14:creationId xmlns:p14="http://schemas.microsoft.com/office/powerpoint/2010/main" val="39031806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8E92-2217-4ABA-B878-32B1EA1AEAB9}"/>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B4BC2F3D-3E1D-40E0-9D1B-3B011FC779C0}"/>
              </a:ext>
            </a:extLst>
          </p:cNvPr>
          <p:cNvSpPr txBox="1">
            <a:spLocks noGrp="1"/>
          </p:cNvSpPr>
          <p:nvPr>
            <p:ph type="dt" sz="half" idx="7"/>
          </p:nvPr>
        </p:nvSpPr>
        <p:spPr/>
        <p:txBody>
          <a:bodyPr/>
          <a:lstStyle>
            <a:lvl1pPr>
              <a:defRPr/>
            </a:lvl1pPr>
          </a:lstStyle>
          <a:p>
            <a:pPr lvl="0"/>
            <a:fld id="{577ABB35-1FAB-462F-B7F1-9052FBF98B8F}" type="datetime1">
              <a:rPr lang="it-IT"/>
              <a:pPr lvl="0"/>
              <a:t>06/04/2022</a:t>
            </a:fld>
            <a:endParaRPr lang="it-IT"/>
          </a:p>
        </p:txBody>
      </p:sp>
      <p:sp>
        <p:nvSpPr>
          <p:cNvPr id="4" name="Footer Placeholder 3">
            <a:extLst>
              <a:ext uri="{FF2B5EF4-FFF2-40B4-BE49-F238E27FC236}">
                <a16:creationId xmlns:a16="http://schemas.microsoft.com/office/drawing/2014/main" id="{EFFD5E52-94A5-4148-8300-931DDBF54204}"/>
              </a:ext>
            </a:extLst>
          </p:cNvPr>
          <p:cNvSpPr txBox="1">
            <a:spLocks noGrp="1"/>
          </p:cNvSpPr>
          <p:nvPr>
            <p:ph type="ftr" sz="quarter" idx="9"/>
          </p:nvPr>
        </p:nvSpPr>
        <p:spPr/>
        <p:txBody>
          <a:bodyPr/>
          <a:lstStyle>
            <a:lvl1pPr>
              <a:defRPr/>
            </a:lvl1pPr>
          </a:lstStyle>
          <a:p>
            <a:pPr lvl="0"/>
            <a:endParaRPr lang="it-IT"/>
          </a:p>
        </p:txBody>
      </p:sp>
      <p:sp>
        <p:nvSpPr>
          <p:cNvPr id="5" name="Slide Number Placeholder 4">
            <a:extLst>
              <a:ext uri="{FF2B5EF4-FFF2-40B4-BE49-F238E27FC236}">
                <a16:creationId xmlns:a16="http://schemas.microsoft.com/office/drawing/2014/main" id="{28A08FBC-5F9D-43FD-BFC2-711D33CB41E0}"/>
              </a:ext>
            </a:extLst>
          </p:cNvPr>
          <p:cNvSpPr txBox="1">
            <a:spLocks noGrp="1"/>
          </p:cNvSpPr>
          <p:nvPr>
            <p:ph type="sldNum" sz="quarter" idx="8"/>
          </p:nvPr>
        </p:nvSpPr>
        <p:spPr/>
        <p:txBody>
          <a:bodyPr/>
          <a:lstStyle>
            <a:lvl1pPr>
              <a:defRPr/>
            </a:lvl1pPr>
          </a:lstStyle>
          <a:p>
            <a:pPr lvl="0"/>
            <a:fld id="{F552F1D4-1C5E-49B3-ABC7-DCA9660279F3}" type="slidenum">
              <a:t>‹N›</a:t>
            </a:fld>
            <a:endParaRPr lang="it-IT"/>
          </a:p>
        </p:txBody>
      </p:sp>
    </p:spTree>
    <p:extLst>
      <p:ext uri="{BB962C8B-B14F-4D97-AF65-F5344CB8AC3E}">
        <p14:creationId xmlns:p14="http://schemas.microsoft.com/office/powerpoint/2010/main" val="343428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70CCC2-42C4-4875-AAA0-0F447FF9D21B}"/>
              </a:ext>
            </a:extLst>
          </p:cNvPr>
          <p:cNvSpPr/>
          <p:nvPr/>
        </p:nvSpPr>
        <p:spPr>
          <a:xfrm>
            <a:off x="3172" y="6400800"/>
            <a:ext cx="12188823"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5">
            <a:extLst>
              <a:ext uri="{FF2B5EF4-FFF2-40B4-BE49-F238E27FC236}">
                <a16:creationId xmlns:a16="http://schemas.microsoft.com/office/drawing/2014/main" id="{CEDFDA26-E026-4D90-B3FD-C91292DFBE9C}"/>
              </a:ext>
            </a:extLst>
          </p:cNvPr>
          <p:cNvSpPr/>
          <p:nvPr/>
        </p:nvSpPr>
        <p:spPr>
          <a:xfrm>
            <a:off x="18" y="633431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Date Placeholder 6">
            <a:extLst>
              <a:ext uri="{FF2B5EF4-FFF2-40B4-BE49-F238E27FC236}">
                <a16:creationId xmlns:a16="http://schemas.microsoft.com/office/drawing/2014/main" id="{384D6390-DDD2-4402-9CAD-562F594F14A2}"/>
              </a:ext>
            </a:extLst>
          </p:cNvPr>
          <p:cNvSpPr txBox="1">
            <a:spLocks noGrp="1"/>
          </p:cNvSpPr>
          <p:nvPr>
            <p:ph type="dt" sz="half" idx="7"/>
          </p:nvPr>
        </p:nvSpPr>
        <p:spPr/>
        <p:txBody>
          <a:bodyPr/>
          <a:lstStyle>
            <a:lvl1pPr>
              <a:defRPr/>
            </a:lvl1pPr>
          </a:lstStyle>
          <a:p>
            <a:pPr lvl="0"/>
            <a:fld id="{A7DC3DED-D16F-4787-B74C-16BE6D246A3E}" type="datetime1">
              <a:rPr lang="it-IT"/>
              <a:pPr lvl="0"/>
              <a:t>06/04/2022</a:t>
            </a:fld>
            <a:endParaRPr lang="it-IT"/>
          </a:p>
        </p:txBody>
      </p:sp>
      <p:sp>
        <p:nvSpPr>
          <p:cNvPr id="5" name="Footer Placeholder 7">
            <a:extLst>
              <a:ext uri="{FF2B5EF4-FFF2-40B4-BE49-F238E27FC236}">
                <a16:creationId xmlns:a16="http://schemas.microsoft.com/office/drawing/2014/main" id="{0134F9DF-65F0-439C-ACCC-942AF0AA12DD}"/>
              </a:ext>
            </a:extLst>
          </p:cNvPr>
          <p:cNvSpPr txBox="1">
            <a:spLocks noGrp="1"/>
          </p:cNvSpPr>
          <p:nvPr>
            <p:ph type="ftr" sz="quarter" idx="9"/>
          </p:nvPr>
        </p:nvSpPr>
        <p:spPr/>
        <p:txBody>
          <a:bodyPr/>
          <a:lstStyle>
            <a:lvl1pPr>
              <a:defRPr/>
            </a:lvl1pPr>
          </a:lstStyle>
          <a:p>
            <a:pPr lvl="0"/>
            <a:endParaRPr lang="it-IT"/>
          </a:p>
        </p:txBody>
      </p:sp>
      <p:sp>
        <p:nvSpPr>
          <p:cNvPr id="6" name="Slide Number Placeholder 8">
            <a:extLst>
              <a:ext uri="{FF2B5EF4-FFF2-40B4-BE49-F238E27FC236}">
                <a16:creationId xmlns:a16="http://schemas.microsoft.com/office/drawing/2014/main" id="{C652CAF5-E40A-4BAD-8846-79BC955ADE63}"/>
              </a:ext>
            </a:extLst>
          </p:cNvPr>
          <p:cNvSpPr txBox="1">
            <a:spLocks noGrp="1"/>
          </p:cNvSpPr>
          <p:nvPr>
            <p:ph type="sldNum" sz="quarter" idx="8"/>
          </p:nvPr>
        </p:nvSpPr>
        <p:spPr/>
        <p:txBody>
          <a:bodyPr/>
          <a:lstStyle>
            <a:lvl1pPr>
              <a:defRPr/>
            </a:lvl1pPr>
          </a:lstStyle>
          <a:p>
            <a:pPr lvl="0"/>
            <a:fld id="{E5480C10-CA98-4608-96D2-03894A7C3CC4}" type="slidenum">
              <a:t>‹N›</a:t>
            </a:fld>
            <a:endParaRPr lang="it-IT"/>
          </a:p>
        </p:txBody>
      </p:sp>
    </p:spTree>
    <p:extLst>
      <p:ext uri="{BB962C8B-B14F-4D97-AF65-F5344CB8AC3E}">
        <p14:creationId xmlns:p14="http://schemas.microsoft.com/office/powerpoint/2010/main" val="21234868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CFEBF41-15D4-4D8C-A95D-B81F00E03A1A}"/>
              </a:ext>
            </a:extLst>
          </p:cNvPr>
          <p:cNvSpPr/>
          <p:nvPr/>
        </p:nvSpPr>
        <p:spPr>
          <a:xfrm>
            <a:off x="18" y="0"/>
            <a:ext cx="4050792" cy="68580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877ECEB2-F708-4898-8EDC-5DAB008F00A6}"/>
              </a:ext>
            </a:extLst>
          </p:cNvPr>
          <p:cNvSpPr/>
          <p:nvPr/>
        </p:nvSpPr>
        <p:spPr>
          <a:xfrm>
            <a:off x="4040075" y="0"/>
            <a:ext cx="64008" cy="6858000"/>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ACC6CAF3-FDD9-40A8-84EA-66FC07386361}"/>
              </a:ext>
            </a:extLst>
          </p:cNvPr>
          <p:cNvSpPr txBox="1">
            <a:spLocks noGrp="1"/>
          </p:cNvSpPr>
          <p:nvPr>
            <p:ph type="title"/>
          </p:nvPr>
        </p:nvSpPr>
        <p:spPr>
          <a:xfrm>
            <a:off x="457200" y="594360"/>
            <a:ext cx="3200400" cy="2286000"/>
          </a:xfrm>
        </p:spPr>
        <p:txBody>
          <a:bodyPr/>
          <a:lstStyle>
            <a:lvl1pPr>
              <a:defRPr sz="3600">
                <a:solidFill>
                  <a:srgbClr val="FFFFFF"/>
                </a:solidFill>
              </a:defRPr>
            </a:lvl1pPr>
          </a:lstStyle>
          <a:p>
            <a:pPr lvl="0"/>
            <a:r>
              <a:rPr lang="it-IT"/>
              <a:t>Fare clic per modificare lo stile del titolo dello schema</a:t>
            </a:r>
            <a:endParaRPr lang="en-US"/>
          </a:p>
        </p:txBody>
      </p:sp>
      <p:sp>
        <p:nvSpPr>
          <p:cNvPr id="5" name="Content Placeholder 2">
            <a:extLst>
              <a:ext uri="{FF2B5EF4-FFF2-40B4-BE49-F238E27FC236}">
                <a16:creationId xmlns:a16="http://schemas.microsoft.com/office/drawing/2014/main" id="{8274948D-BCF0-4499-A0DA-02679BE1A14F}"/>
              </a:ext>
            </a:extLst>
          </p:cNvPr>
          <p:cNvSpPr txBox="1">
            <a:spLocks noGrp="1"/>
          </p:cNvSpPr>
          <p:nvPr>
            <p:ph idx="1"/>
          </p:nvPr>
        </p:nvSpPr>
        <p:spPr>
          <a:xfrm>
            <a:off x="4800600" y="731520"/>
            <a:ext cx="6492240" cy="5257800"/>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Text Placeholder 3">
            <a:extLst>
              <a:ext uri="{FF2B5EF4-FFF2-40B4-BE49-F238E27FC236}">
                <a16:creationId xmlns:a16="http://schemas.microsoft.com/office/drawing/2014/main" id="{BE4A809C-193D-4EF6-B15D-9D593ADC1AEE}"/>
              </a:ext>
            </a:extLst>
          </p:cNvPr>
          <p:cNvSpPr txBox="1">
            <a:spLocks noGrp="1"/>
          </p:cNvSpPr>
          <p:nvPr>
            <p:ph type="body" idx="2"/>
          </p:nvPr>
        </p:nvSpPr>
        <p:spPr>
          <a:xfrm>
            <a:off x="457200" y="2926080"/>
            <a:ext cx="3200400" cy="3379119"/>
          </a:xfrm>
        </p:spPr>
        <p:txBody>
          <a:bodyPr lIns="91440" rIns="91440"/>
          <a:lstStyle>
            <a:lvl1pPr marL="0" indent="0">
              <a:buNone/>
              <a:defRPr sz="1500">
                <a:solidFill>
                  <a:srgbClr val="FFFFFF"/>
                </a:solidFill>
              </a:defRPr>
            </a:lvl1pPr>
          </a:lstStyle>
          <a:p>
            <a:pPr lvl="0"/>
            <a:r>
              <a:rPr lang="it-IT"/>
              <a:t>Fare clic per modificare gli stili del testo dello schema</a:t>
            </a:r>
          </a:p>
        </p:txBody>
      </p:sp>
      <p:sp>
        <p:nvSpPr>
          <p:cNvPr id="7" name="Date Placeholder 4">
            <a:extLst>
              <a:ext uri="{FF2B5EF4-FFF2-40B4-BE49-F238E27FC236}">
                <a16:creationId xmlns:a16="http://schemas.microsoft.com/office/drawing/2014/main" id="{62E1276F-D4C9-474B-AFDE-FFDF9012D280}"/>
              </a:ext>
            </a:extLst>
          </p:cNvPr>
          <p:cNvSpPr txBox="1">
            <a:spLocks noGrp="1"/>
          </p:cNvSpPr>
          <p:nvPr>
            <p:ph type="dt" sz="half" idx="7"/>
          </p:nvPr>
        </p:nvSpPr>
        <p:spPr>
          <a:xfrm>
            <a:off x="465511" y="6459787"/>
            <a:ext cx="2618512" cy="365129"/>
          </a:xfrm>
        </p:spPr>
        <p:txBody>
          <a:bodyPr/>
          <a:lstStyle>
            <a:lvl1pPr>
              <a:defRPr/>
            </a:lvl1pPr>
          </a:lstStyle>
          <a:p>
            <a:pPr lvl="0"/>
            <a:fld id="{01A742A0-284A-4D48-A360-641B703DE8B6}" type="datetime1">
              <a:rPr lang="it-IT"/>
              <a:pPr lvl="0"/>
              <a:t>06/04/2022</a:t>
            </a:fld>
            <a:endParaRPr lang="it-IT"/>
          </a:p>
        </p:txBody>
      </p:sp>
      <p:sp>
        <p:nvSpPr>
          <p:cNvPr id="8" name="Footer Placeholder 5">
            <a:extLst>
              <a:ext uri="{FF2B5EF4-FFF2-40B4-BE49-F238E27FC236}">
                <a16:creationId xmlns:a16="http://schemas.microsoft.com/office/drawing/2014/main" id="{7C5B9DAD-A157-4831-B3B3-4FC73843A6CC}"/>
              </a:ext>
            </a:extLst>
          </p:cNvPr>
          <p:cNvSpPr txBox="1">
            <a:spLocks noGrp="1"/>
          </p:cNvSpPr>
          <p:nvPr>
            <p:ph type="ftr" sz="quarter" idx="9"/>
          </p:nvPr>
        </p:nvSpPr>
        <p:spPr>
          <a:xfrm>
            <a:off x="4800600" y="6459787"/>
            <a:ext cx="4648196" cy="365129"/>
          </a:xfrm>
        </p:spPr>
        <p:txBody>
          <a:bodyPr anchorCtr="0"/>
          <a:lstStyle>
            <a:lvl1pPr algn="l">
              <a:defRPr>
                <a:solidFill>
                  <a:srgbClr val="637052"/>
                </a:solidFill>
              </a:defRPr>
            </a:lvl1pPr>
          </a:lstStyle>
          <a:p>
            <a:pPr lvl="0"/>
            <a:endParaRPr lang="it-IT"/>
          </a:p>
        </p:txBody>
      </p:sp>
      <p:sp>
        <p:nvSpPr>
          <p:cNvPr id="9" name="Slide Number Placeholder 6">
            <a:extLst>
              <a:ext uri="{FF2B5EF4-FFF2-40B4-BE49-F238E27FC236}">
                <a16:creationId xmlns:a16="http://schemas.microsoft.com/office/drawing/2014/main" id="{91F46D50-C427-43F9-83E8-2AB80453445C}"/>
              </a:ext>
            </a:extLst>
          </p:cNvPr>
          <p:cNvSpPr txBox="1">
            <a:spLocks noGrp="1"/>
          </p:cNvSpPr>
          <p:nvPr>
            <p:ph type="sldNum" sz="quarter" idx="8"/>
          </p:nvPr>
        </p:nvSpPr>
        <p:spPr/>
        <p:txBody>
          <a:bodyPr/>
          <a:lstStyle>
            <a:lvl1pPr>
              <a:defRPr>
                <a:solidFill>
                  <a:srgbClr val="637052"/>
                </a:solidFill>
              </a:defRPr>
            </a:lvl1pPr>
          </a:lstStyle>
          <a:p>
            <a:pPr lvl="0"/>
            <a:fld id="{67A617CE-DA5B-4C68-9B03-D7EE4AE4923B}" type="slidenum">
              <a:t>‹N›</a:t>
            </a:fld>
            <a:endParaRPr lang="it-IT"/>
          </a:p>
        </p:txBody>
      </p:sp>
    </p:spTree>
    <p:extLst>
      <p:ext uri="{BB962C8B-B14F-4D97-AF65-F5344CB8AC3E}">
        <p14:creationId xmlns:p14="http://schemas.microsoft.com/office/powerpoint/2010/main" val="27094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BAD82F5-288F-49F2-8C8D-99F9C4A502EF}"/>
              </a:ext>
            </a:extLst>
          </p:cNvPr>
          <p:cNvSpPr/>
          <p:nvPr/>
        </p:nvSpPr>
        <p:spPr>
          <a:xfrm>
            <a:off x="0" y="4953003"/>
            <a:ext cx="12188823" cy="1904996"/>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24BE6F6D-4439-426A-959F-1160E480CD9A}"/>
              </a:ext>
            </a:extLst>
          </p:cNvPr>
          <p:cNvSpPr/>
          <p:nvPr/>
        </p:nvSpPr>
        <p:spPr>
          <a:xfrm>
            <a:off x="18" y="4915073"/>
            <a:ext cx="12188823" cy="64008"/>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Title 1">
            <a:extLst>
              <a:ext uri="{FF2B5EF4-FFF2-40B4-BE49-F238E27FC236}">
                <a16:creationId xmlns:a16="http://schemas.microsoft.com/office/drawing/2014/main" id="{A7EFA589-E599-43CB-9F3F-3DE5823F4029}"/>
              </a:ext>
            </a:extLst>
          </p:cNvPr>
          <p:cNvSpPr txBox="1">
            <a:spLocks noGrp="1"/>
          </p:cNvSpPr>
          <p:nvPr>
            <p:ph type="title"/>
          </p:nvPr>
        </p:nvSpPr>
        <p:spPr>
          <a:xfrm>
            <a:off x="1097280" y="5074920"/>
            <a:ext cx="10113264" cy="822960"/>
          </a:xfrm>
        </p:spPr>
        <p:txBody>
          <a:bodyPr tIns="0" bIns="0">
            <a:noAutofit/>
          </a:bodyPr>
          <a:lstStyle>
            <a:lvl1pPr>
              <a:defRPr sz="3600">
                <a:solidFill>
                  <a:srgbClr val="FFFFFF"/>
                </a:solidFill>
              </a:defRPr>
            </a:lvl1pPr>
          </a:lstStyle>
          <a:p>
            <a:pPr lvl="0"/>
            <a:r>
              <a:rPr lang="it-IT"/>
              <a:t>Fare clic per modificare lo stile del titolo dello schema</a:t>
            </a:r>
            <a:endParaRPr lang="en-US"/>
          </a:p>
        </p:txBody>
      </p:sp>
      <p:sp>
        <p:nvSpPr>
          <p:cNvPr id="5" name="Picture Placeholder 2">
            <a:extLst>
              <a:ext uri="{FF2B5EF4-FFF2-40B4-BE49-F238E27FC236}">
                <a16:creationId xmlns:a16="http://schemas.microsoft.com/office/drawing/2014/main" id="{877DDE20-A505-4532-8B46-455E045E6763}"/>
              </a:ext>
            </a:extLst>
          </p:cNvPr>
          <p:cNvSpPr txBox="1">
            <a:spLocks noGrp="1"/>
          </p:cNvSpPr>
          <p:nvPr>
            <p:ph type="pic" idx="1"/>
          </p:nvPr>
        </p:nvSpPr>
        <p:spPr>
          <a:xfrm>
            <a:off x="18" y="0"/>
            <a:ext cx="12191987" cy="4915073"/>
          </a:xfrm>
          <a:blipFill>
            <a:blip r:embed="rId2"/>
            <a:stretch>
              <a:fillRect/>
            </a:stretch>
          </a:blipFill>
        </p:spPr>
        <p:txBody>
          <a:bodyPr lIns="457200" tIns="457200"/>
          <a:lstStyle>
            <a:lvl1pPr marL="0" indent="0">
              <a:buNone/>
              <a:defRPr sz="3200">
                <a:solidFill>
                  <a:srgbClr val="FFFFFF"/>
                </a:solidFill>
              </a:defRPr>
            </a:lvl1pPr>
          </a:lstStyle>
          <a:p>
            <a:pPr lvl="0"/>
            <a:r>
              <a:rPr lang="it-IT"/>
              <a:t>Fare clic sull'icona per inserire un'immagine</a:t>
            </a:r>
            <a:endParaRPr lang="en-US"/>
          </a:p>
        </p:txBody>
      </p:sp>
      <p:sp>
        <p:nvSpPr>
          <p:cNvPr id="6" name="Text Placeholder 3">
            <a:extLst>
              <a:ext uri="{FF2B5EF4-FFF2-40B4-BE49-F238E27FC236}">
                <a16:creationId xmlns:a16="http://schemas.microsoft.com/office/drawing/2014/main" id="{A786AD27-B0AF-4AE6-857C-6223F02B8687}"/>
              </a:ext>
            </a:extLst>
          </p:cNvPr>
          <p:cNvSpPr txBox="1">
            <a:spLocks noGrp="1"/>
          </p:cNvSpPr>
          <p:nvPr>
            <p:ph type="body" idx="2"/>
          </p:nvPr>
        </p:nvSpPr>
        <p:spPr>
          <a:xfrm>
            <a:off x="1097280" y="5907024"/>
            <a:ext cx="10113264" cy="594360"/>
          </a:xfrm>
        </p:spPr>
        <p:txBody>
          <a:bodyPr lIns="91440" tIns="0" rIns="91440" bIns="0"/>
          <a:lstStyle>
            <a:lvl1pPr marL="0" indent="0">
              <a:spcBef>
                <a:spcPts val="0"/>
              </a:spcBef>
              <a:spcAft>
                <a:spcPts val="600"/>
              </a:spcAft>
              <a:buNone/>
              <a:defRPr sz="1500">
                <a:solidFill>
                  <a:srgbClr val="FFFFFF"/>
                </a:solidFill>
              </a:defRPr>
            </a:lvl1pPr>
          </a:lstStyle>
          <a:p>
            <a:pPr lvl="0"/>
            <a:r>
              <a:rPr lang="it-IT"/>
              <a:t>Fare clic per modificare gli stili del testo dello schema</a:t>
            </a:r>
          </a:p>
        </p:txBody>
      </p:sp>
      <p:sp>
        <p:nvSpPr>
          <p:cNvPr id="7" name="Date Placeholder 4">
            <a:extLst>
              <a:ext uri="{FF2B5EF4-FFF2-40B4-BE49-F238E27FC236}">
                <a16:creationId xmlns:a16="http://schemas.microsoft.com/office/drawing/2014/main" id="{A86AF8A6-4978-4BC9-842C-5BD933DD9DBA}"/>
              </a:ext>
            </a:extLst>
          </p:cNvPr>
          <p:cNvSpPr txBox="1">
            <a:spLocks noGrp="1"/>
          </p:cNvSpPr>
          <p:nvPr>
            <p:ph type="dt" sz="half" idx="7"/>
          </p:nvPr>
        </p:nvSpPr>
        <p:spPr/>
        <p:txBody>
          <a:bodyPr/>
          <a:lstStyle>
            <a:lvl1pPr>
              <a:defRPr/>
            </a:lvl1pPr>
          </a:lstStyle>
          <a:p>
            <a:pPr lvl="0"/>
            <a:fld id="{09257955-6181-49BA-879F-123B0ACEB7D8}" type="datetime1">
              <a:rPr lang="it-IT"/>
              <a:pPr lvl="0"/>
              <a:t>06/04/2022</a:t>
            </a:fld>
            <a:endParaRPr lang="it-IT"/>
          </a:p>
        </p:txBody>
      </p:sp>
      <p:sp>
        <p:nvSpPr>
          <p:cNvPr id="8" name="Footer Placeholder 5">
            <a:extLst>
              <a:ext uri="{FF2B5EF4-FFF2-40B4-BE49-F238E27FC236}">
                <a16:creationId xmlns:a16="http://schemas.microsoft.com/office/drawing/2014/main" id="{C66D38B5-64C0-42B3-BDE7-EFA498682BA5}"/>
              </a:ext>
            </a:extLst>
          </p:cNvPr>
          <p:cNvSpPr txBox="1">
            <a:spLocks noGrp="1"/>
          </p:cNvSpPr>
          <p:nvPr>
            <p:ph type="ftr" sz="quarter" idx="9"/>
          </p:nvPr>
        </p:nvSpPr>
        <p:spPr/>
        <p:txBody>
          <a:bodyPr/>
          <a:lstStyle>
            <a:lvl1pPr>
              <a:defRPr/>
            </a:lvl1pPr>
          </a:lstStyle>
          <a:p>
            <a:pPr lvl="0"/>
            <a:endParaRPr lang="it-IT"/>
          </a:p>
        </p:txBody>
      </p:sp>
      <p:sp>
        <p:nvSpPr>
          <p:cNvPr id="9" name="Slide Number Placeholder 6">
            <a:extLst>
              <a:ext uri="{FF2B5EF4-FFF2-40B4-BE49-F238E27FC236}">
                <a16:creationId xmlns:a16="http://schemas.microsoft.com/office/drawing/2014/main" id="{3251CC80-9440-4E4C-94A3-B11ED99C0CEA}"/>
              </a:ext>
            </a:extLst>
          </p:cNvPr>
          <p:cNvSpPr txBox="1">
            <a:spLocks noGrp="1"/>
          </p:cNvSpPr>
          <p:nvPr>
            <p:ph type="sldNum" sz="quarter" idx="8"/>
          </p:nvPr>
        </p:nvSpPr>
        <p:spPr/>
        <p:txBody>
          <a:bodyPr/>
          <a:lstStyle>
            <a:lvl1pPr>
              <a:defRPr/>
            </a:lvl1pPr>
          </a:lstStyle>
          <a:p>
            <a:pPr lvl="0"/>
            <a:fld id="{3F242A11-197D-4347-9C24-359CCE2377F8}" type="slidenum">
              <a:t>‹N›</a:t>
            </a:fld>
            <a:endParaRPr lang="it-IT"/>
          </a:p>
        </p:txBody>
      </p:sp>
    </p:spTree>
    <p:extLst>
      <p:ext uri="{BB962C8B-B14F-4D97-AF65-F5344CB8AC3E}">
        <p14:creationId xmlns:p14="http://schemas.microsoft.com/office/powerpoint/2010/main" val="306731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6C64-CC25-4EEC-B127-B3082ECF9E89}"/>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84B7B90B-8780-485E-A881-DE24B81A3DE4}"/>
              </a:ext>
            </a:extLst>
          </p:cNvPr>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D0186BC1-312D-4CA1-8B2A-4F9708671F67}"/>
              </a:ext>
            </a:extLst>
          </p:cNvPr>
          <p:cNvSpPr txBox="1">
            <a:spLocks noGrp="1"/>
          </p:cNvSpPr>
          <p:nvPr>
            <p:ph type="dt" sz="half" idx="7"/>
          </p:nvPr>
        </p:nvSpPr>
        <p:spPr/>
        <p:txBody>
          <a:bodyPr/>
          <a:lstStyle>
            <a:lvl1pPr>
              <a:defRPr/>
            </a:lvl1pPr>
          </a:lstStyle>
          <a:p>
            <a:pPr lvl="0"/>
            <a:fld id="{317D2754-322C-4DE7-A2C3-BB935A8B6D6F}" type="datetime1">
              <a:rPr lang="it-IT"/>
              <a:pPr lvl="0"/>
              <a:t>06/04/2022</a:t>
            </a:fld>
            <a:endParaRPr lang="it-IT"/>
          </a:p>
        </p:txBody>
      </p:sp>
      <p:sp>
        <p:nvSpPr>
          <p:cNvPr id="5" name="Footer Placeholder 4">
            <a:extLst>
              <a:ext uri="{FF2B5EF4-FFF2-40B4-BE49-F238E27FC236}">
                <a16:creationId xmlns:a16="http://schemas.microsoft.com/office/drawing/2014/main" id="{005BC8A0-FD68-4B4C-B3A4-21D26760B310}"/>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8290B161-A057-4D62-9D2A-CC8374DE839F}"/>
              </a:ext>
            </a:extLst>
          </p:cNvPr>
          <p:cNvSpPr txBox="1">
            <a:spLocks noGrp="1"/>
          </p:cNvSpPr>
          <p:nvPr>
            <p:ph type="sldNum" sz="quarter" idx="8"/>
          </p:nvPr>
        </p:nvSpPr>
        <p:spPr/>
        <p:txBody>
          <a:bodyPr/>
          <a:lstStyle>
            <a:lvl1pPr>
              <a:defRPr/>
            </a:lvl1pPr>
          </a:lstStyle>
          <a:p>
            <a:pPr lvl="0"/>
            <a:fld id="{2F19D744-DD7D-47DF-905E-8F0E114474A0}" type="slidenum">
              <a:t>‹N›</a:t>
            </a:fld>
            <a:endParaRPr lang="it-IT"/>
          </a:p>
        </p:txBody>
      </p:sp>
    </p:spTree>
    <p:extLst>
      <p:ext uri="{BB962C8B-B14F-4D97-AF65-F5344CB8AC3E}">
        <p14:creationId xmlns:p14="http://schemas.microsoft.com/office/powerpoint/2010/main" val="42637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E46A0A5-9402-4DD1-B420-DA53C60E6655}"/>
              </a:ext>
            </a:extLst>
          </p:cNvPr>
          <p:cNvSpPr/>
          <p:nvPr/>
        </p:nvSpPr>
        <p:spPr>
          <a:xfrm>
            <a:off x="0" y="6400800"/>
            <a:ext cx="12191996" cy="457200"/>
          </a:xfrm>
          <a:prstGeom prst="rect">
            <a:avLst/>
          </a:prstGeom>
          <a:solidFill>
            <a:srgbClr val="BD582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Rectangle 8">
            <a:extLst>
              <a:ext uri="{FF2B5EF4-FFF2-40B4-BE49-F238E27FC236}">
                <a16:creationId xmlns:a16="http://schemas.microsoft.com/office/drawing/2014/main" id="{C1114518-BF55-4E29-BDA2-DB87DC57BBC0}"/>
              </a:ext>
            </a:extLst>
          </p:cNvPr>
          <p:cNvSpPr/>
          <p:nvPr/>
        </p:nvSpPr>
        <p:spPr>
          <a:xfrm>
            <a:off x="0" y="6334313"/>
            <a:ext cx="12191996" cy="66001"/>
          </a:xfrm>
          <a:prstGeom prst="rect">
            <a:avLst/>
          </a:prstGeom>
          <a:solidFill>
            <a:srgbClr val="E4831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Title Placeholder 1">
            <a:extLst>
              <a:ext uri="{FF2B5EF4-FFF2-40B4-BE49-F238E27FC236}">
                <a16:creationId xmlns:a16="http://schemas.microsoft.com/office/drawing/2014/main" id="{1AA2CE4E-10C6-4D05-AE5D-65377BA00F03}"/>
              </a:ext>
            </a:extLst>
          </p:cNvPr>
          <p:cNvSpPr txBox="1">
            <a:spLocks noGrp="1"/>
          </p:cNvSpPr>
          <p:nvPr>
            <p:ph type="title"/>
          </p:nvPr>
        </p:nvSpPr>
        <p:spPr>
          <a:xfrm>
            <a:off x="1097280" y="286600"/>
            <a:ext cx="10058400" cy="1450759"/>
          </a:xfrm>
          <a:prstGeom prst="rect">
            <a:avLst/>
          </a:prstGeom>
          <a:noFill/>
          <a:ln>
            <a:noFill/>
          </a:ln>
        </p:spPr>
        <p:txBody>
          <a:bodyPr vert="horz" wrap="square" lIns="91440" tIns="45720" rIns="91440" bIns="45720" anchor="b" anchorCtr="0" compatLnSpc="1">
            <a:normAutofit/>
          </a:bodyPr>
          <a:lstStyle/>
          <a:p>
            <a:pPr lvl="0"/>
            <a:r>
              <a:rPr lang="it-IT"/>
              <a:t>Fare clic per modificare lo stile del titolo dello schema</a:t>
            </a:r>
            <a:endParaRPr lang="en-US"/>
          </a:p>
        </p:txBody>
      </p:sp>
      <p:sp>
        <p:nvSpPr>
          <p:cNvPr id="5" name="Text Placeholder 2">
            <a:extLst>
              <a:ext uri="{FF2B5EF4-FFF2-40B4-BE49-F238E27FC236}">
                <a16:creationId xmlns:a16="http://schemas.microsoft.com/office/drawing/2014/main" id="{57C83566-61B5-4592-9EE3-89B507CDCF69}"/>
              </a:ext>
            </a:extLst>
          </p:cNvPr>
          <p:cNvSpPr txBox="1">
            <a:spLocks noGrp="1"/>
          </p:cNvSpPr>
          <p:nvPr>
            <p:ph type="body" idx="1"/>
          </p:nvPr>
        </p:nvSpPr>
        <p:spPr>
          <a:xfrm>
            <a:off x="1097280" y="1845734"/>
            <a:ext cx="10058400" cy="4023360"/>
          </a:xfrm>
          <a:prstGeom prst="rect">
            <a:avLst/>
          </a:prstGeom>
          <a:noFill/>
          <a:ln>
            <a:noFill/>
          </a:ln>
        </p:spPr>
        <p:txBody>
          <a:bodyPr vert="horz" wrap="square" lIns="0" tIns="45720" rIns="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3">
            <a:extLst>
              <a:ext uri="{FF2B5EF4-FFF2-40B4-BE49-F238E27FC236}">
                <a16:creationId xmlns:a16="http://schemas.microsoft.com/office/drawing/2014/main" id="{1B88D635-25A0-4A7D-8E89-4BAED4715A06}"/>
              </a:ext>
            </a:extLst>
          </p:cNvPr>
          <p:cNvSpPr txBox="1">
            <a:spLocks noGrp="1"/>
          </p:cNvSpPr>
          <p:nvPr>
            <p:ph type="dt" sz="half" idx="2"/>
          </p:nvPr>
        </p:nvSpPr>
        <p:spPr>
          <a:xfrm>
            <a:off x="1097280" y="6459787"/>
            <a:ext cx="2472272"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900" b="0" i="0" u="none" strike="noStrike" kern="1200" cap="none" spc="0" baseline="0">
                <a:solidFill>
                  <a:srgbClr val="FFFFFF"/>
                </a:solidFill>
                <a:uFillTx/>
                <a:latin typeface="Calibri"/>
              </a:defRPr>
            </a:lvl1pPr>
          </a:lstStyle>
          <a:p>
            <a:pPr lvl="0"/>
            <a:fld id="{638A3B4F-3EEC-4BE0-BB69-83272852022B}" type="datetime1">
              <a:rPr lang="it-IT"/>
              <a:pPr lvl="0"/>
              <a:t>06/04/2022</a:t>
            </a:fld>
            <a:endParaRPr lang="it-IT"/>
          </a:p>
        </p:txBody>
      </p:sp>
      <p:sp>
        <p:nvSpPr>
          <p:cNvPr id="7" name="Footer Placeholder 4">
            <a:extLst>
              <a:ext uri="{FF2B5EF4-FFF2-40B4-BE49-F238E27FC236}">
                <a16:creationId xmlns:a16="http://schemas.microsoft.com/office/drawing/2014/main" id="{F296D25F-1243-4FCB-9CE9-60D562981262}"/>
              </a:ext>
            </a:extLst>
          </p:cNvPr>
          <p:cNvSpPr txBox="1">
            <a:spLocks noGrp="1"/>
          </p:cNvSpPr>
          <p:nvPr>
            <p:ph type="ftr" sz="quarter" idx="3"/>
          </p:nvPr>
        </p:nvSpPr>
        <p:spPr>
          <a:xfrm>
            <a:off x="3686184" y="6459787"/>
            <a:ext cx="4822801"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it-IT" sz="900" b="0" i="0" u="none" strike="noStrike" kern="1200" cap="all" spc="0" baseline="0">
                <a:solidFill>
                  <a:srgbClr val="FFFFFF"/>
                </a:solidFill>
                <a:uFillTx/>
                <a:latin typeface="Calibri"/>
              </a:defRPr>
            </a:lvl1pPr>
          </a:lstStyle>
          <a:p>
            <a:pPr lvl="0"/>
            <a:endParaRPr lang="it-IT"/>
          </a:p>
        </p:txBody>
      </p:sp>
      <p:sp>
        <p:nvSpPr>
          <p:cNvPr id="8" name="Slide Number Placeholder 5">
            <a:extLst>
              <a:ext uri="{FF2B5EF4-FFF2-40B4-BE49-F238E27FC236}">
                <a16:creationId xmlns:a16="http://schemas.microsoft.com/office/drawing/2014/main" id="{E07D2AD1-D17B-402B-99CA-BDD80B3871D8}"/>
              </a:ext>
            </a:extLst>
          </p:cNvPr>
          <p:cNvSpPr txBox="1">
            <a:spLocks noGrp="1"/>
          </p:cNvSpPr>
          <p:nvPr>
            <p:ph type="sldNum" sz="quarter" idx="4"/>
          </p:nvPr>
        </p:nvSpPr>
        <p:spPr>
          <a:xfrm>
            <a:off x="9900455" y="6459787"/>
            <a:ext cx="1312026"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50" b="0" i="0" u="none" strike="noStrike" kern="1200" cap="none" spc="0" baseline="0">
                <a:solidFill>
                  <a:srgbClr val="FFFFFF"/>
                </a:solidFill>
                <a:uFillTx/>
                <a:latin typeface="Calibri"/>
              </a:defRPr>
            </a:lvl1pPr>
          </a:lstStyle>
          <a:p>
            <a:pPr lvl="0"/>
            <a:fld id="{3909356E-FE61-4C65-8D4E-10A8D6561E1D}" type="slidenum">
              <a:t>‹N›</a:t>
            </a:fld>
            <a:endParaRPr lang="it-IT"/>
          </a:p>
        </p:txBody>
      </p:sp>
      <p:cxnSp>
        <p:nvCxnSpPr>
          <p:cNvPr id="9" name="Straight Connector 9">
            <a:extLst>
              <a:ext uri="{FF2B5EF4-FFF2-40B4-BE49-F238E27FC236}">
                <a16:creationId xmlns:a16="http://schemas.microsoft.com/office/drawing/2014/main" id="{A81A8A0C-BFAF-4468-8386-5CDC1FBEB295}"/>
              </a:ext>
            </a:extLst>
          </p:cNvPr>
          <p:cNvCxnSpPr/>
          <p:nvPr/>
        </p:nvCxnSpPr>
        <p:spPr>
          <a:xfrm>
            <a:off x="1193529" y="1737844"/>
            <a:ext cx="9966960" cy="0"/>
          </a:xfrm>
          <a:prstGeom prst="straightConnector1">
            <a:avLst/>
          </a:prstGeom>
          <a:noFill/>
          <a:ln w="6345" cap="flat">
            <a:solidFill>
              <a:srgbClr val="7F7F7F"/>
            </a:solidFill>
            <a:prstDash val="solid"/>
            <a:miter/>
          </a:ln>
        </p:spPr>
      </p:cxn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49" r:id="rId11"/>
  </p:sldLayoutIdLst>
  <p:txStyles>
    <p:titleStyle>
      <a:lvl1pPr marL="0" marR="0" lvl="0" indent="0" algn="l" defTabSz="914400" rtl="0" fontAlgn="auto" hangingPunct="1">
        <a:lnSpc>
          <a:spcPct val="85000"/>
        </a:lnSpc>
        <a:spcBef>
          <a:spcPts val="0"/>
        </a:spcBef>
        <a:spcAft>
          <a:spcPts val="0"/>
        </a:spcAft>
        <a:buNone/>
        <a:tabLst/>
        <a:defRPr lang="it-IT" sz="4800" b="0" i="0" u="none" strike="noStrike" kern="1200" cap="none" spc="-50" baseline="0">
          <a:solidFill>
            <a:srgbClr val="404040"/>
          </a:solidFill>
          <a:uFillTx/>
          <a:latin typeface="Calibri Light"/>
        </a:defRPr>
      </a:lvl1pPr>
    </p:titleStyle>
    <p:bodyStyle>
      <a:lvl1pPr marL="91440" marR="0" lvl="0" indent="-91440" algn="l" defTabSz="914400" rtl="0" fontAlgn="auto" hangingPunct="1">
        <a:lnSpc>
          <a:spcPct val="90000"/>
        </a:lnSpc>
        <a:spcBef>
          <a:spcPts val="1200"/>
        </a:spcBef>
        <a:spcAft>
          <a:spcPts val="200"/>
        </a:spcAft>
        <a:buClr>
          <a:srgbClr val="E48312"/>
        </a:buClr>
        <a:buSzPct val="100000"/>
        <a:buFont typeface="Calibri" pitchFamily="34"/>
        <a:buChar char=" "/>
        <a:tabLst/>
        <a:defRPr lang="it-IT"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it-IT"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it-IT"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it-IT"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it-IT"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701FA9-6771-4160-8713-CDEB5505E464}"/>
              </a:ext>
            </a:extLst>
          </p:cNvPr>
          <p:cNvSpPr txBox="1">
            <a:spLocks noGrp="1"/>
          </p:cNvSpPr>
          <p:nvPr>
            <p:ph type="ctrTitle"/>
          </p:nvPr>
        </p:nvSpPr>
        <p:spPr>
          <a:xfrm>
            <a:off x="1656737" y="1122361"/>
            <a:ext cx="9144000" cy="1504178"/>
          </a:xfrm>
        </p:spPr>
        <p:txBody>
          <a:bodyPr anchorCtr="1"/>
          <a:lstStyle/>
          <a:p>
            <a:pPr lvl="0" algn="ctr"/>
            <a:r>
              <a:rPr lang="it-IT" sz="4000"/>
              <a:t>Università degli Studi di Camerino</a:t>
            </a:r>
            <a:br>
              <a:rPr lang="it-IT" sz="4000"/>
            </a:br>
            <a:r>
              <a:rPr lang="it-IT" sz="3200"/>
              <a:t>Scuola di Scienze e Tecnologie</a:t>
            </a:r>
            <a:br>
              <a:rPr lang="it-IT" sz="3200"/>
            </a:br>
            <a:r>
              <a:rPr lang="it-IT" sz="2400"/>
              <a:t>Corso di Laurea in Informatica (Classe l-31)</a:t>
            </a:r>
            <a:endParaRPr lang="it-IT" sz="4000"/>
          </a:p>
        </p:txBody>
      </p:sp>
      <p:sp>
        <p:nvSpPr>
          <p:cNvPr id="3" name="Sottotitolo 2">
            <a:extLst>
              <a:ext uri="{FF2B5EF4-FFF2-40B4-BE49-F238E27FC236}">
                <a16:creationId xmlns:a16="http://schemas.microsoft.com/office/drawing/2014/main" id="{0157F5D2-C44A-4A88-BA75-91367CBC13B9}"/>
              </a:ext>
            </a:extLst>
          </p:cNvPr>
          <p:cNvSpPr txBox="1">
            <a:spLocks noGrp="1"/>
          </p:cNvSpPr>
          <p:nvPr>
            <p:ph type="subTitle" idx="1"/>
          </p:nvPr>
        </p:nvSpPr>
        <p:spPr>
          <a:xfrm>
            <a:off x="1656737" y="2847853"/>
            <a:ext cx="9144000" cy="1655758"/>
          </a:xfrm>
        </p:spPr>
        <p:txBody>
          <a:bodyPr anchorCtr="1"/>
          <a:lstStyle/>
          <a:p>
            <a:pPr lvl="0" algn="ctr"/>
            <a:r>
              <a:rPr lang="it-IT" sz="2800" b="1">
                <a:solidFill>
                  <a:srgbClr val="002060"/>
                </a:solidFill>
              </a:rPr>
              <a:t>Captive Portal con Active Directory</a:t>
            </a:r>
          </a:p>
          <a:p>
            <a:pPr lvl="0" algn="ctr"/>
            <a:r>
              <a:rPr lang="it-IT" sz="2800" b="1">
                <a:solidFill>
                  <a:srgbClr val="002060"/>
                </a:solidFill>
              </a:rPr>
              <a:t>Caso di studio: una rete scolastica.</a:t>
            </a:r>
          </a:p>
        </p:txBody>
      </p:sp>
      <p:pic>
        <p:nvPicPr>
          <p:cNvPr id="4" name="Immagine 4">
            <a:extLst>
              <a:ext uri="{FF2B5EF4-FFF2-40B4-BE49-F238E27FC236}">
                <a16:creationId xmlns:a16="http://schemas.microsoft.com/office/drawing/2014/main" id="{E0E5EE2B-8256-44AD-89FB-5D4ED9DEE2F7}"/>
              </a:ext>
            </a:extLst>
          </p:cNvPr>
          <p:cNvPicPr>
            <a:picLocks noChangeAspect="1"/>
          </p:cNvPicPr>
          <p:nvPr/>
        </p:nvPicPr>
        <p:blipFill>
          <a:blip r:embed="rId2"/>
          <a:stretch>
            <a:fillRect/>
          </a:stretch>
        </p:blipFill>
        <p:spPr>
          <a:xfrm>
            <a:off x="5276435" y="73161"/>
            <a:ext cx="1639135" cy="1049200"/>
          </a:xfrm>
          <a:prstGeom prst="rect">
            <a:avLst/>
          </a:prstGeom>
          <a:noFill/>
          <a:ln cap="flat">
            <a:noFill/>
          </a:ln>
        </p:spPr>
      </p:pic>
      <p:sp>
        <p:nvSpPr>
          <p:cNvPr id="5" name="CasellaDiTesto 5">
            <a:extLst>
              <a:ext uri="{FF2B5EF4-FFF2-40B4-BE49-F238E27FC236}">
                <a16:creationId xmlns:a16="http://schemas.microsoft.com/office/drawing/2014/main" id="{FC10F540-6FFA-4F3B-9EB1-A354754E602B}"/>
              </a:ext>
            </a:extLst>
          </p:cNvPr>
          <p:cNvSpPr txBox="1"/>
          <p:nvPr/>
        </p:nvSpPr>
        <p:spPr>
          <a:xfrm>
            <a:off x="737417" y="4881716"/>
            <a:ext cx="11164531"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a:solidFill>
                  <a:srgbClr val="000000"/>
                </a:solidFill>
                <a:uFillTx/>
                <a:latin typeface="Calibri"/>
              </a:rPr>
              <a:t>Laureando </a:t>
            </a:r>
            <a:r>
              <a:rPr lang="it-IT" sz="1800" b="0" i="0" u="none" strike="noStrike" kern="1200" cap="none" spc="0" baseline="0">
                <a:solidFill>
                  <a:srgbClr val="000000"/>
                </a:solidFill>
                <a:uFillTx/>
                <a:latin typeface="Calibri"/>
              </a:rPr>
              <a:t>							</a:t>
            </a:r>
            <a:r>
              <a:rPr lang="it-IT" sz="1800" b="1" i="0" u="none" strike="noStrike" kern="1200" cap="none" spc="0" baseline="0">
                <a:solidFill>
                  <a:srgbClr val="000000"/>
                </a:solidFill>
                <a:uFillTx/>
                <a:latin typeface="Calibri"/>
              </a:rPr>
              <a:t>                           Relatore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Lorenzo Santagata 							                           Prof. Marcantoni Fausto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Matricola 105369</a:t>
            </a:r>
          </a:p>
        </p:txBody>
      </p:sp>
      <p:sp>
        <p:nvSpPr>
          <p:cNvPr id="6" name="CasellaDiTesto 6">
            <a:extLst>
              <a:ext uri="{FF2B5EF4-FFF2-40B4-BE49-F238E27FC236}">
                <a16:creationId xmlns:a16="http://schemas.microsoft.com/office/drawing/2014/main" id="{EB4EA1D8-0ABA-4316-B2D8-4F4F8DCDD570}"/>
              </a:ext>
            </a:extLst>
          </p:cNvPr>
          <p:cNvSpPr txBox="1"/>
          <p:nvPr/>
        </p:nvSpPr>
        <p:spPr>
          <a:xfrm>
            <a:off x="5266605" y="5998482"/>
            <a:ext cx="274320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A.A 2020/2021</a:t>
            </a:r>
          </a:p>
        </p:txBody>
      </p:sp>
    </p:spTree>
    <p:extLst>
      <p:ext uri="{BB962C8B-B14F-4D97-AF65-F5344CB8AC3E}">
        <p14:creationId xmlns:p14="http://schemas.microsoft.com/office/powerpoint/2010/main" val="133350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AD39D-C9FD-4DC6-9E24-973E601C444B}"/>
              </a:ext>
            </a:extLst>
          </p:cNvPr>
          <p:cNvSpPr txBox="1">
            <a:spLocks noGrp="1"/>
          </p:cNvSpPr>
          <p:nvPr>
            <p:ph type="title"/>
          </p:nvPr>
        </p:nvSpPr>
        <p:spPr/>
        <p:txBody>
          <a:bodyPr/>
          <a:lstStyle/>
          <a:p>
            <a:pPr lvl="0"/>
            <a:r>
              <a:rPr lang="it-IT">
                <a:solidFill>
                  <a:srgbClr val="000000"/>
                </a:solidFill>
              </a:rPr>
              <a:t>Active Directory</a:t>
            </a:r>
          </a:p>
        </p:txBody>
      </p:sp>
      <p:sp>
        <p:nvSpPr>
          <p:cNvPr id="3" name="Segnaposto contenuto 2">
            <a:extLst>
              <a:ext uri="{FF2B5EF4-FFF2-40B4-BE49-F238E27FC236}">
                <a16:creationId xmlns:a16="http://schemas.microsoft.com/office/drawing/2014/main" id="{F2ED01BD-4F96-472F-92C8-DC33C56B36E4}"/>
              </a:ext>
            </a:extLst>
          </p:cNvPr>
          <p:cNvSpPr txBox="1">
            <a:spLocks noGrp="1"/>
          </p:cNvSpPr>
          <p:nvPr>
            <p:ph idx="1"/>
          </p:nvPr>
        </p:nvSpPr>
        <p:spPr/>
        <p:txBody>
          <a:bodyPr>
            <a:noAutofit/>
          </a:bodyPr>
          <a:lstStyle/>
          <a:p>
            <a:pPr lvl="0">
              <a:lnSpc>
                <a:spcPct val="70000"/>
              </a:lnSpc>
            </a:pPr>
            <a:r>
              <a:rPr lang="it-IT" dirty="0">
                <a:solidFill>
                  <a:srgbClr val="000000"/>
                </a:solidFill>
              </a:rPr>
              <a:t>Active Directory è una tecnologia che si basa sui concetti di </a:t>
            </a:r>
            <a:r>
              <a:rPr lang="it-IT" b="1" dirty="0">
                <a:solidFill>
                  <a:srgbClr val="000000"/>
                </a:solidFill>
              </a:rPr>
              <a:t>dominio</a:t>
            </a:r>
            <a:r>
              <a:rPr lang="it-IT" dirty="0">
                <a:solidFill>
                  <a:srgbClr val="000000"/>
                </a:solidFill>
              </a:rPr>
              <a:t> cioè un gruppo di calcolatori controllati con delle policy di gruppo e di </a:t>
            </a:r>
            <a:r>
              <a:rPr lang="it-IT" b="1" dirty="0">
                <a:solidFill>
                  <a:srgbClr val="000000"/>
                </a:solidFill>
              </a:rPr>
              <a:t>directory</a:t>
            </a:r>
            <a:r>
              <a:rPr lang="it-IT" dirty="0">
                <a:solidFill>
                  <a:srgbClr val="000000"/>
                </a:solidFill>
              </a:rPr>
              <a:t> ovvero un insieme di servizi di rete, o </a:t>
            </a:r>
            <a:r>
              <a:rPr lang="it-IT" b="1" dirty="0">
                <a:solidFill>
                  <a:srgbClr val="000000"/>
                </a:solidFill>
              </a:rPr>
              <a:t>directory server</a:t>
            </a:r>
            <a:r>
              <a:rPr lang="it-IT" dirty="0">
                <a:solidFill>
                  <a:srgbClr val="000000"/>
                </a:solidFill>
              </a:rPr>
              <a:t>, gestiti da un domain controller ovvero un server che gestisce le richieste di autenticazione.</a:t>
            </a:r>
          </a:p>
          <a:p>
            <a:pPr lvl="0">
              <a:lnSpc>
                <a:spcPct val="80000"/>
              </a:lnSpc>
            </a:pPr>
            <a:r>
              <a:rPr lang="it-IT" dirty="0">
                <a:solidFill>
                  <a:srgbClr val="000000"/>
                </a:solidFill>
              </a:rPr>
              <a:t>Active Directory permette di sfruttare delle </a:t>
            </a:r>
            <a:r>
              <a:rPr lang="it-IT" dirty="0">
                <a:solidFill>
                  <a:srgbClr val="FF0000"/>
                </a:solidFill>
              </a:rPr>
              <a:t>policy di gruppo </a:t>
            </a:r>
            <a:r>
              <a:rPr lang="it-IT" dirty="0">
                <a:solidFill>
                  <a:srgbClr val="000000"/>
                </a:solidFill>
              </a:rPr>
              <a:t>per definire come le risorse di rete vengono distribuite tra gli utenti del dominio. </a:t>
            </a:r>
          </a:p>
          <a:p>
            <a:pPr lvl="0">
              <a:lnSpc>
                <a:spcPct val="80000"/>
              </a:lnSpc>
            </a:pPr>
            <a:r>
              <a:rPr lang="it-IT" dirty="0">
                <a:solidFill>
                  <a:srgbClr val="000000"/>
                </a:solidFill>
              </a:rPr>
              <a:t>Infatti, abbiamo così un unico sistema per controllare tutti gli oggetti presenti sul server come gli utenti, i servizi come il server mail e le risorse ovvero le stampanti.</a:t>
            </a:r>
          </a:p>
          <a:p>
            <a:pPr lvl="0">
              <a:lnSpc>
                <a:spcPct val="80000"/>
              </a:lnSpc>
            </a:pPr>
            <a:r>
              <a:rPr lang="it-IT" dirty="0">
                <a:solidFill>
                  <a:srgbClr val="000000"/>
                </a:solidFill>
              </a:rPr>
              <a:t>Con Active Directory e in particolare grazie al servizio di autenticazione </a:t>
            </a:r>
            <a:r>
              <a:rPr lang="it-IT" b="1" dirty="0">
                <a:solidFill>
                  <a:srgbClr val="000000"/>
                </a:solidFill>
              </a:rPr>
              <a:t>Kerberos</a:t>
            </a:r>
            <a:r>
              <a:rPr lang="it-IT" dirty="0">
                <a:solidFill>
                  <a:srgbClr val="000000"/>
                </a:solidFill>
              </a:rPr>
              <a:t> si riesce ad utilizzare il </a:t>
            </a:r>
            <a:r>
              <a:rPr lang="it-IT" b="1" dirty="0">
                <a:solidFill>
                  <a:srgbClr val="000000"/>
                </a:solidFill>
              </a:rPr>
              <a:t>Single </a:t>
            </a:r>
            <a:r>
              <a:rPr lang="it-IT" b="1" dirty="0" err="1">
                <a:solidFill>
                  <a:srgbClr val="000000"/>
                </a:solidFill>
              </a:rPr>
              <a:t>Sign</a:t>
            </a:r>
            <a:r>
              <a:rPr lang="it-IT" b="1" dirty="0">
                <a:solidFill>
                  <a:srgbClr val="000000"/>
                </a:solidFill>
              </a:rPr>
              <a:t>-On </a:t>
            </a:r>
            <a:r>
              <a:rPr lang="it-IT" dirty="0">
                <a:solidFill>
                  <a:srgbClr val="000000"/>
                </a:solidFill>
              </a:rPr>
              <a:t>in modo che l’utente una volta autenticato può sfruttare tutte le risorse della rete senza dover effettuare di nuovo l’autenticazione.</a:t>
            </a:r>
          </a:p>
        </p:txBody>
      </p:sp>
    </p:spTree>
    <p:extLst>
      <p:ext uri="{BB962C8B-B14F-4D97-AF65-F5344CB8AC3E}">
        <p14:creationId xmlns:p14="http://schemas.microsoft.com/office/powerpoint/2010/main" val="3447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5A5BD0-1F78-481E-8997-298D26085E59}"/>
              </a:ext>
            </a:extLst>
          </p:cNvPr>
          <p:cNvSpPr txBox="1">
            <a:spLocks noGrp="1"/>
          </p:cNvSpPr>
          <p:nvPr>
            <p:ph type="title"/>
          </p:nvPr>
        </p:nvSpPr>
        <p:spPr>
          <a:xfrm>
            <a:off x="1097280" y="394975"/>
            <a:ext cx="10058400" cy="1450759"/>
          </a:xfrm>
        </p:spPr>
        <p:txBody>
          <a:bodyPr/>
          <a:lstStyle/>
          <a:p>
            <a:pPr lvl="0"/>
            <a:r>
              <a:rPr lang="it-IT">
                <a:solidFill>
                  <a:srgbClr val="000000"/>
                </a:solidFill>
              </a:rPr>
              <a:t>Terminologia Active Directory</a:t>
            </a:r>
          </a:p>
        </p:txBody>
      </p:sp>
      <p:sp>
        <p:nvSpPr>
          <p:cNvPr id="3" name="Segnaposto contenuto 2">
            <a:extLst>
              <a:ext uri="{FF2B5EF4-FFF2-40B4-BE49-F238E27FC236}">
                <a16:creationId xmlns:a16="http://schemas.microsoft.com/office/drawing/2014/main" id="{59543554-E9B1-4F90-B210-F7F26C8EE1D1}"/>
              </a:ext>
            </a:extLst>
          </p:cNvPr>
          <p:cNvSpPr txBox="1">
            <a:spLocks noGrp="1"/>
          </p:cNvSpPr>
          <p:nvPr>
            <p:ph idx="1"/>
          </p:nvPr>
        </p:nvSpPr>
        <p:spPr/>
        <p:txBody>
          <a:bodyPr/>
          <a:lstStyle/>
          <a:p>
            <a:pPr lvl="0">
              <a:lnSpc>
                <a:spcPct val="80000"/>
              </a:lnSpc>
            </a:pPr>
            <a:r>
              <a:rPr lang="it-IT">
                <a:solidFill>
                  <a:srgbClr val="000000"/>
                </a:solidFill>
              </a:rPr>
              <a:t>Nella terminologia di Active Directory ritorneranno in seguito dei nomi in particolare unità organizzativa, utente, computer e gruppo.</a:t>
            </a:r>
          </a:p>
          <a:p>
            <a:pPr lvl="0">
              <a:lnSpc>
                <a:spcPct val="80000"/>
              </a:lnSpc>
            </a:pPr>
            <a:r>
              <a:rPr lang="it-IT" b="1">
                <a:solidFill>
                  <a:srgbClr val="000000"/>
                </a:solidFill>
              </a:rPr>
              <a:t>L’unità organizzativa </a:t>
            </a:r>
            <a:r>
              <a:rPr lang="it-IT">
                <a:solidFill>
                  <a:srgbClr val="000000"/>
                </a:solidFill>
              </a:rPr>
              <a:t>è un contenitore di oggetti che appartengono allo stesso dominio. Essa verrà utilizzata per contenere gli oggetti che verranno creati come i gruppi gli utenti e i computers.</a:t>
            </a:r>
          </a:p>
          <a:p>
            <a:pPr lvl="0">
              <a:lnSpc>
                <a:spcPct val="80000"/>
              </a:lnSpc>
            </a:pPr>
            <a:r>
              <a:rPr lang="it-IT">
                <a:solidFill>
                  <a:srgbClr val="000000"/>
                </a:solidFill>
              </a:rPr>
              <a:t>Ad essa inoltre verranno come si vedrà meglio nel seguito collegate le policy di gruppo che verranno poi applicate.</a:t>
            </a:r>
          </a:p>
          <a:p>
            <a:pPr lvl="0">
              <a:lnSpc>
                <a:spcPct val="80000"/>
              </a:lnSpc>
            </a:pPr>
            <a:r>
              <a:rPr lang="it-IT">
                <a:solidFill>
                  <a:srgbClr val="000000"/>
                </a:solidFill>
              </a:rPr>
              <a:t>I </a:t>
            </a:r>
            <a:r>
              <a:rPr lang="it-IT" b="1">
                <a:solidFill>
                  <a:srgbClr val="000000"/>
                </a:solidFill>
              </a:rPr>
              <a:t>gruppi </a:t>
            </a:r>
            <a:r>
              <a:rPr lang="it-IT">
                <a:solidFill>
                  <a:srgbClr val="000000"/>
                </a:solidFill>
              </a:rPr>
              <a:t>invece sono utilizzati per collezionare gli utenti e rendere più facile l’applicazione di criteri di gruppo.</a:t>
            </a:r>
          </a:p>
          <a:p>
            <a:pPr lvl="0">
              <a:lnSpc>
                <a:spcPct val="80000"/>
              </a:lnSpc>
            </a:pPr>
            <a:r>
              <a:rPr lang="it-IT">
                <a:solidFill>
                  <a:srgbClr val="000000"/>
                </a:solidFill>
              </a:rPr>
              <a:t>Infine, ci sono gli </a:t>
            </a:r>
            <a:r>
              <a:rPr lang="it-IT" b="1">
                <a:solidFill>
                  <a:srgbClr val="000000"/>
                </a:solidFill>
              </a:rPr>
              <a:t>utenti</a:t>
            </a:r>
            <a:r>
              <a:rPr lang="it-IT">
                <a:solidFill>
                  <a:srgbClr val="000000"/>
                </a:solidFill>
              </a:rPr>
              <a:t> e i </a:t>
            </a:r>
            <a:r>
              <a:rPr lang="it-IT" b="1">
                <a:solidFill>
                  <a:srgbClr val="000000"/>
                </a:solidFill>
              </a:rPr>
              <a:t>computers</a:t>
            </a:r>
            <a:r>
              <a:rPr lang="it-IT">
                <a:solidFill>
                  <a:srgbClr val="000000"/>
                </a:solidFill>
              </a:rPr>
              <a:t>: i primi servono ad assegnare ad ogni utente il rispettivo accesso alle risorse di rete, mentre i secondi sono semplicemente i pc che si sono uniti al dominio.</a:t>
            </a:r>
          </a:p>
        </p:txBody>
      </p:sp>
    </p:spTree>
    <p:extLst>
      <p:ext uri="{BB962C8B-B14F-4D97-AF65-F5344CB8AC3E}">
        <p14:creationId xmlns:p14="http://schemas.microsoft.com/office/powerpoint/2010/main" val="257693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9BBC19-6295-48C4-B660-FA5B6DF18193}"/>
              </a:ext>
            </a:extLst>
          </p:cNvPr>
          <p:cNvSpPr txBox="1">
            <a:spLocks noGrp="1"/>
          </p:cNvSpPr>
          <p:nvPr>
            <p:ph type="title"/>
          </p:nvPr>
        </p:nvSpPr>
        <p:spPr/>
        <p:txBody>
          <a:bodyPr/>
          <a:lstStyle/>
          <a:p>
            <a:pPr lvl="0"/>
            <a:r>
              <a:rPr lang="it-IT">
                <a:solidFill>
                  <a:srgbClr val="000000"/>
                </a:solidFill>
              </a:rPr>
              <a:t>Creare una nuova unità organizzativa</a:t>
            </a:r>
            <a:endParaRPr lang="it-IT"/>
          </a:p>
        </p:txBody>
      </p:sp>
      <p:sp>
        <p:nvSpPr>
          <p:cNvPr id="3" name="Segnaposto contenuto 2">
            <a:extLst>
              <a:ext uri="{FF2B5EF4-FFF2-40B4-BE49-F238E27FC236}">
                <a16:creationId xmlns:a16="http://schemas.microsoft.com/office/drawing/2014/main" id="{ECCA5CE7-4C2B-4C33-8B3C-9D18620F604E}"/>
              </a:ext>
            </a:extLst>
          </p:cNvPr>
          <p:cNvSpPr txBox="1">
            <a:spLocks noGrp="1"/>
          </p:cNvSpPr>
          <p:nvPr>
            <p:ph idx="1"/>
          </p:nvPr>
        </p:nvSpPr>
        <p:spPr/>
        <p:txBody>
          <a:bodyPr/>
          <a:lstStyle/>
          <a:p>
            <a:pPr lvl="0"/>
            <a:r>
              <a:rPr lang="it-IT" dirty="0">
                <a:solidFill>
                  <a:srgbClr val="000000"/>
                </a:solidFill>
              </a:rPr>
              <a:t>Una nuova unità organizzativa è semplicemente una cartella che conterrà un </a:t>
            </a:r>
            <a:r>
              <a:rPr lang="it-IT">
                <a:solidFill>
                  <a:srgbClr val="000000"/>
                </a:solidFill>
              </a:rPr>
              <a:t>gruppo di </a:t>
            </a:r>
            <a:r>
              <a:rPr lang="it-IT" dirty="0">
                <a:solidFill>
                  <a:srgbClr val="000000"/>
                </a:solidFill>
              </a:rPr>
              <a:t>elementi. </a:t>
            </a:r>
          </a:p>
          <a:p>
            <a:pPr lvl="0"/>
            <a:r>
              <a:rPr lang="it-IT" dirty="0">
                <a:solidFill>
                  <a:srgbClr val="000000"/>
                </a:solidFill>
              </a:rPr>
              <a:t>È consigliabile separare gli utenti dai computer e creare due unità organizzative distinte in modo da rendere più semplice la gestione e la manutenzione.</a:t>
            </a:r>
          </a:p>
          <a:p>
            <a:pPr lvl="0"/>
            <a:endParaRPr lang="it-IT" dirty="0"/>
          </a:p>
          <a:p>
            <a:pPr lvl="0"/>
            <a:endParaRPr lang="it-IT" dirty="0"/>
          </a:p>
        </p:txBody>
      </p:sp>
      <p:pic>
        <p:nvPicPr>
          <p:cNvPr id="4" name="Segnaposto contenuto 5" descr="Immagine che contiene testo&#10;&#10;Descrizione generata automaticamente">
            <a:extLst>
              <a:ext uri="{FF2B5EF4-FFF2-40B4-BE49-F238E27FC236}">
                <a16:creationId xmlns:a16="http://schemas.microsoft.com/office/drawing/2014/main" id="{84A097BC-C1BD-4760-BAC8-1152516E5719}"/>
              </a:ext>
            </a:extLst>
          </p:cNvPr>
          <p:cNvPicPr>
            <a:picLocks noGrp="1" noChangeAspect="1"/>
          </p:cNvPicPr>
          <p:nvPr>
            <p:ph idx="2"/>
          </p:nvPr>
        </p:nvPicPr>
        <p:blipFill>
          <a:blip r:embed="rId2"/>
          <a:stretch>
            <a:fillRect/>
          </a:stretch>
        </p:blipFill>
        <p:spPr>
          <a:xfrm>
            <a:off x="6218240" y="2733580"/>
            <a:ext cx="4937129" cy="2248088"/>
          </a:xfrm>
        </p:spPr>
      </p:pic>
      <p:sp>
        <p:nvSpPr>
          <p:cNvPr id="5" name="CasellaDiTesto 8">
            <a:extLst>
              <a:ext uri="{FF2B5EF4-FFF2-40B4-BE49-F238E27FC236}">
                <a16:creationId xmlns:a16="http://schemas.microsoft.com/office/drawing/2014/main" id="{79985C75-71FE-4A52-A12D-8B654943BC87}"/>
              </a:ext>
            </a:extLst>
          </p:cNvPr>
          <p:cNvSpPr txBox="1"/>
          <p:nvPr/>
        </p:nvSpPr>
        <p:spPr>
          <a:xfrm>
            <a:off x="7620609" y="5254590"/>
            <a:ext cx="649950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Unità Organizzativa</a:t>
            </a:r>
          </a:p>
        </p:txBody>
      </p:sp>
    </p:spTree>
    <p:extLst>
      <p:ext uri="{BB962C8B-B14F-4D97-AF65-F5344CB8AC3E}">
        <p14:creationId xmlns:p14="http://schemas.microsoft.com/office/powerpoint/2010/main" val="87428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BDC5C0-CE11-4561-BD22-C4B301767317}"/>
              </a:ext>
            </a:extLst>
          </p:cNvPr>
          <p:cNvSpPr txBox="1">
            <a:spLocks noGrp="1"/>
          </p:cNvSpPr>
          <p:nvPr>
            <p:ph type="title"/>
          </p:nvPr>
        </p:nvSpPr>
        <p:spPr/>
        <p:txBody>
          <a:bodyPr/>
          <a:lstStyle/>
          <a:p>
            <a:pPr lvl="0"/>
            <a:r>
              <a:rPr lang="it-IT">
                <a:solidFill>
                  <a:srgbClr val="000000"/>
                </a:solidFill>
              </a:rPr>
              <a:t>Creare un nuovo gruppo</a:t>
            </a:r>
            <a:endParaRPr lang="it-IT"/>
          </a:p>
        </p:txBody>
      </p:sp>
      <p:sp>
        <p:nvSpPr>
          <p:cNvPr id="3" name="Segnaposto contenuto 2">
            <a:extLst>
              <a:ext uri="{FF2B5EF4-FFF2-40B4-BE49-F238E27FC236}">
                <a16:creationId xmlns:a16="http://schemas.microsoft.com/office/drawing/2014/main" id="{D9435A24-3F18-42E6-BD46-09AE2206D420}"/>
              </a:ext>
            </a:extLst>
          </p:cNvPr>
          <p:cNvSpPr txBox="1">
            <a:spLocks noGrp="1"/>
          </p:cNvSpPr>
          <p:nvPr>
            <p:ph idx="1"/>
          </p:nvPr>
        </p:nvSpPr>
        <p:spPr/>
        <p:txBody>
          <a:bodyPr/>
          <a:lstStyle/>
          <a:p>
            <a:pPr lvl="0"/>
            <a:r>
              <a:rPr lang="it-IT">
                <a:solidFill>
                  <a:srgbClr val="000000"/>
                </a:solidFill>
              </a:rPr>
              <a:t>Un gruppo è un aggregatore di utenti. Esso è fondamentale per permettere l’applicazione dei criteri di gruppo. È molto semplice da creare mediante l’ Active Directory utenti e computers. </a:t>
            </a:r>
          </a:p>
          <a:p>
            <a:pPr lvl="0"/>
            <a:r>
              <a:rPr lang="it-IT">
                <a:solidFill>
                  <a:srgbClr val="000000"/>
                </a:solidFill>
              </a:rPr>
              <a:t>Esso verrà creato nella unità organizzativa omonima che contiene anche tutti gli utenti precedentemente creati.</a:t>
            </a:r>
          </a:p>
          <a:p>
            <a:pPr lvl="0"/>
            <a:endParaRPr lang="it-IT">
              <a:solidFill>
                <a:srgbClr val="000000"/>
              </a:solidFill>
            </a:endParaRPr>
          </a:p>
          <a:p>
            <a:pPr lvl="0"/>
            <a:endParaRPr lang="it-IT"/>
          </a:p>
          <a:p>
            <a:pPr lvl="0"/>
            <a:endParaRPr lang="it-IT"/>
          </a:p>
        </p:txBody>
      </p:sp>
      <p:pic>
        <p:nvPicPr>
          <p:cNvPr id="4" name="Segnaposto contenuto 5" descr="Immagine che contiene testo&#10;&#10;Descrizione generata automaticamente">
            <a:extLst>
              <a:ext uri="{FF2B5EF4-FFF2-40B4-BE49-F238E27FC236}">
                <a16:creationId xmlns:a16="http://schemas.microsoft.com/office/drawing/2014/main" id="{E4F1ABA0-A9CF-4A54-9FB6-26AAF77CA632}"/>
              </a:ext>
            </a:extLst>
          </p:cNvPr>
          <p:cNvPicPr>
            <a:picLocks noGrp="1" noChangeAspect="1"/>
          </p:cNvPicPr>
          <p:nvPr>
            <p:ph idx="2"/>
          </p:nvPr>
        </p:nvPicPr>
        <p:blipFill>
          <a:blip r:embed="rId2"/>
          <a:stretch>
            <a:fillRect/>
          </a:stretch>
        </p:blipFill>
        <p:spPr>
          <a:xfrm>
            <a:off x="6218240" y="2735391"/>
            <a:ext cx="4937129" cy="2244477"/>
          </a:xfrm>
        </p:spPr>
      </p:pic>
      <p:sp>
        <p:nvSpPr>
          <p:cNvPr id="5" name="CasellaDiTesto 7">
            <a:extLst>
              <a:ext uri="{FF2B5EF4-FFF2-40B4-BE49-F238E27FC236}">
                <a16:creationId xmlns:a16="http://schemas.microsoft.com/office/drawing/2014/main" id="{8F85BB44-BFDC-46FF-9A5C-7722899BBB20}"/>
              </a:ext>
            </a:extLst>
          </p:cNvPr>
          <p:cNvSpPr txBox="1"/>
          <p:nvPr/>
        </p:nvSpPr>
        <p:spPr>
          <a:xfrm>
            <a:off x="7905134" y="5164119"/>
            <a:ext cx="415904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Nuovo Gruppo</a:t>
            </a:r>
          </a:p>
        </p:txBody>
      </p:sp>
    </p:spTree>
    <p:extLst>
      <p:ext uri="{BB962C8B-B14F-4D97-AF65-F5344CB8AC3E}">
        <p14:creationId xmlns:p14="http://schemas.microsoft.com/office/powerpoint/2010/main" val="180402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237C2A-5684-4DCA-9EFA-36040395939A}"/>
              </a:ext>
            </a:extLst>
          </p:cNvPr>
          <p:cNvSpPr txBox="1">
            <a:spLocks noGrp="1"/>
          </p:cNvSpPr>
          <p:nvPr>
            <p:ph type="title"/>
          </p:nvPr>
        </p:nvSpPr>
        <p:spPr/>
        <p:txBody>
          <a:bodyPr/>
          <a:lstStyle/>
          <a:p>
            <a:pPr lvl="0"/>
            <a:r>
              <a:rPr lang="it-IT">
                <a:solidFill>
                  <a:srgbClr val="000000"/>
                </a:solidFill>
              </a:rPr>
              <a:t>Aggiungere gli utenti</a:t>
            </a:r>
            <a:endParaRPr lang="it-IT"/>
          </a:p>
        </p:txBody>
      </p:sp>
      <p:sp>
        <p:nvSpPr>
          <p:cNvPr id="3" name="Segnaposto contenuto 2">
            <a:extLst>
              <a:ext uri="{FF2B5EF4-FFF2-40B4-BE49-F238E27FC236}">
                <a16:creationId xmlns:a16="http://schemas.microsoft.com/office/drawing/2014/main" id="{AE6998D6-8541-4D02-B9E4-98DA366B1879}"/>
              </a:ext>
            </a:extLst>
          </p:cNvPr>
          <p:cNvSpPr txBox="1">
            <a:spLocks noGrp="1"/>
          </p:cNvSpPr>
          <p:nvPr>
            <p:ph idx="1"/>
          </p:nvPr>
        </p:nvSpPr>
        <p:spPr/>
        <p:txBody>
          <a:bodyPr/>
          <a:lstStyle/>
          <a:p>
            <a:pPr lvl="0"/>
            <a:r>
              <a:rPr lang="it-IT">
                <a:solidFill>
                  <a:srgbClr val="000000"/>
                </a:solidFill>
              </a:rPr>
              <a:t>Per aggiungere gli utenti si utilizza sempre l’ Active Directory utenti e computers che rende il loro inserimento e manutenzione facili.</a:t>
            </a:r>
          </a:p>
          <a:p>
            <a:pPr lvl="0"/>
            <a:r>
              <a:rPr lang="it-IT">
                <a:solidFill>
                  <a:srgbClr val="000000"/>
                </a:solidFill>
              </a:rPr>
              <a:t>Infatti per aggiungere un utente basta seguire un wizard di configurazione. Va ricordato che in fase di inserimento di un nuovo utente si può decidere di far modificare la password impostata dall’amministratore con una personale scelta dall’utente, quando questo si autenticherà sulla sua macchina.</a:t>
            </a:r>
          </a:p>
          <a:p>
            <a:pPr lvl="0"/>
            <a:endParaRPr lang="it-IT"/>
          </a:p>
        </p:txBody>
      </p:sp>
      <p:pic>
        <p:nvPicPr>
          <p:cNvPr id="4" name="Segnaposto contenuto 8" descr="Immagine che contiene testo&#10;&#10;Descrizione generata automaticamente">
            <a:extLst>
              <a:ext uri="{FF2B5EF4-FFF2-40B4-BE49-F238E27FC236}">
                <a16:creationId xmlns:a16="http://schemas.microsoft.com/office/drawing/2014/main" id="{C3B49C19-07B9-418B-B696-B6A530F162D6}"/>
              </a:ext>
            </a:extLst>
          </p:cNvPr>
          <p:cNvPicPr>
            <a:picLocks noGrp="1" noChangeAspect="1"/>
          </p:cNvPicPr>
          <p:nvPr>
            <p:ph idx="2"/>
          </p:nvPr>
        </p:nvPicPr>
        <p:blipFill>
          <a:blip r:embed="rId2"/>
          <a:stretch>
            <a:fillRect/>
          </a:stretch>
        </p:blipFill>
        <p:spPr>
          <a:xfrm>
            <a:off x="6218240" y="2737192"/>
            <a:ext cx="4937129" cy="2240865"/>
          </a:xfrm>
        </p:spPr>
      </p:pic>
      <p:sp>
        <p:nvSpPr>
          <p:cNvPr id="5" name="CasellaDiTesto 8">
            <a:extLst>
              <a:ext uri="{FF2B5EF4-FFF2-40B4-BE49-F238E27FC236}">
                <a16:creationId xmlns:a16="http://schemas.microsoft.com/office/drawing/2014/main" id="{705C4DD4-119C-4C09-A656-CA99F184C0D9}"/>
              </a:ext>
            </a:extLst>
          </p:cNvPr>
          <p:cNvSpPr txBox="1"/>
          <p:nvPr/>
        </p:nvSpPr>
        <p:spPr>
          <a:xfrm>
            <a:off x="7634161" y="5372785"/>
            <a:ext cx="4218035"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Aggiungere un utente</a:t>
            </a:r>
          </a:p>
        </p:txBody>
      </p:sp>
    </p:spTree>
    <p:extLst>
      <p:ext uri="{BB962C8B-B14F-4D97-AF65-F5344CB8AC3E}">
        <p14:creationId xmlns:p14="http://schemas.microsoft.com/office/powerpoint/2010/main" val="215353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EB6FD3-4118-4CB1-AE90-872D09A22F01}"/>
              </a:ext>
            </a:extLst>
          </p:cNvPr>
          <p:cNvSpPr txBox="1">
            <a:spLocks noGrp="1"/>
          </p:cNvSpPr>
          <p:nvPr>
            <p:ph type="title"/>
          </p:nvPr>
        </p:nvSpPr>
        <p:spPr/>
        <p:txBody>
          <a:bodyPr/>
          <a:lstStyle/>
          <a:p>
            <a:pPr lvl="0"/>
            <a:r>
              <a:rPr lang="it-IT">
                <a:solidFill>
                  <a:srgbClr val="000000"/>
                </a:solidFill>
              </a:rPr>
              <a:t>Aggiungere un utente ad un gruppo</a:t>
            </a:r>
            <a:endParaRPr lang="it-IT"/>
          </a:p>
        </p:txBody>
      </p:sp>
      <p:sp>
        <p:nvSpPr>
          <p:cNvPr id="3" name="Segnaposto contenuto 2">
            <a:extLst>
              <a:ext uri="{FF2B5EF4-FFF2-40B4-BE49-F238E27FC236}">
                <a16:creationId xmlns:a16="http://schemas.microsoft.com/office/drawing/2014/main" id="{2A6669C6-350E-45E2-9EC3-33DB9188C89E}"/>
              </a:ext>
            </a:extLst>
          </p:cNvPr>
          <p:cNvSpPr txBox="1">
            <a:spLocks noGrp="1"/>
          </p:cNvSpPr>
          <p:nvPr>
            <p:ph idx="1"/>
          </p:nvPr>
        </p:nvSpPr>
        <p:spPr/>
        <p:txBody>
          <a:bodyPr/>
          <a:lstStyle/>
          <a:p>
            <a:pPr lvl="0"/>
            <a:r>
              <a:rPr lang="it-IT">
                <a:solidFill>
                  <a:srgbClr val="000000"/>
                </a:solidFill>
              </a:rPr>
              <a:t>Aggiungere un utente ad un gruppo è fondamentale per applicare le policy di gruppo e per garantire l’accesso tramite il captive portal al solo gruppo costituito dagli studenti o dai docenti.</a:t>
            </a:r>
          </a:p>
          <a:p>
            <a:pPr lvl="0"/>
            <a:r>
              <a:rPr lang="it-IT">
                <a:solidFill>
                  <a:srgbClr val="000000"/>
                </a:solidFill>
              </a:rPr>
              <a:t>La procedura da seguire per farlo è immediata, andando sempre su Active Directory users and computers scegliamo un gruppo in un unità organizzativa. </a:t>
            </a:r>
          </a:p>
          <a:p>
            <a:pPr lvl="0"/>
            <a:r>
              <a:rPr lang="it-IT">
                <a:solidFill>
                  <a:srgbClr val="000000"/>
                </a:solidFill>
              </a:rPr>
              <a:t>Dalle proprietà del gruppo è possibile cercare l’utente ed aggiungerlo.</a:t>
            </a:r>
          </a:p>
          <a:p>
            <a:pPr lvl="0"/>
            <a:endParaRPr lang="it-IT"/>
          </a:p>
        </p:txBody>
      </p:sp>
      <p:pic>
        <p:nvPicPr>
          <p:cNvPr id="4" name="Segnaposto contenuto 5" descr="Immagine che contiene testo&#10;&#10;Descrizione generata automaticamente">
            <a:extLst>
              <a:ext uri="{FF2B5EF4-FFF2-40B4-BE49-F238E27FC236}">
                <a16:creationId xmlns:a16="http://schemas.microsoft.com/office/drawing/2014/main" id="{257C1BFE-A91B-42C5-8A79-EBC592429B8C}"/>
              </a:ext>
            </a:extLst>
          </p:cNvPr>
          <p:cNvPicPr>
            <a:picLocks noGrp="1" noChangeAspect="1"/>
          </p:cNvPicPr>
          <p:nvPr>
            <p:ph idx="2"/>
          </p:nvPr>
        </p:nvPicPr>
        <p:blipFill>
          <a:blip r:embed="rId2"/>
          <a:stretch>
            <a:fillRect/>
          </a:stretch>
        </p:blipFill>
        <p:spPr>
          <a:xfrm>
            <a:off x="6380472" y="2495799"/>
            <a:ext cx="4937129" cy="2251700"/>
          </a:xfrm>
        </p:spPr>
      </p:pic>
      <p:sp>
        <p:nvSpPr>
          <p:cNvPr id="5" name="CasellaDiTesto 6">
            <a:extLst>
              <a:ext uri="{FF2B5EF4-FFF2-40B4-BE49-F238E27FC236}">
                <a16:creationId xmlns:a16="http://schemas.microsoft.com/office/drawing/2014/main" id="{ECBACD43-4638-4CE4-B710-B0C31F75B4CD}"/>
              </a:ext>
            </a:extLst>
          </p:cNvPr>
          <p:cNvSpPr txBox="1"/>
          <p:nvPr/>
        </p:nvSpPr>
        <p:spPr>
          <a:xfrm>
            <a:off x="7152967" y="5499759"/>
            <a:ext cx="3628101"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Aggiungere un utente ad un gruppo</a:t>
            </a:r>
          </a:p>
        </p:txBody>
      </p:sp>
    </p:spTree>
    <p:extLst>
      <p:ext uri="{BB962C8B-B14F-4D97-AF65-F5344CB8AC3E}">
        <p14:creationId xmlns:p14="http://schemas.microsoft.com/office/powerpoint/2010/main" val="51625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5C75B4-616A-4628-8487-5F51780C471F}"/>
              </a:ext>
            </a:extLst>
          </p:cNvPr>
          <p:cNvSpPr txBox="1">
            <a:spLocks noGrp="1"/>
          </p:cNvSpPr>
          <p:nvPr>
            <p:ph type="title"/>
          </p:nvPr>
        </p:nvSpPr>
        <p:spPr/>
        <p:txBody>
          <a:bodyPr/>
          <a:lstStyle/>
          <a:p>
            <a:pPr lvl="0"/>
            <a:r>
              <a:rPr lang="it-IT">
                <a:solidFill>
                  <a:srgbClr val="000000"/>
                </a:solidFill>
              </a:rPr>
              <a:t>Aggiunta di un pc al dominio</a:t>
            </a:r>
            <a:endParaRPr lang="it-IT"/>
          </a:p>
        </p:txBody>
      </p:sp>
      <p:sp>
        <p:nvSpPr>
          <p:cNvPr id="3" name="Segnaposto contenuto 2">
            <a:extLst>
              <a:ext uri="{FF2B5EF4-FFF2-40B4-BE49-F238E27FC236}">
                <a16:creationId xmlns:a16="http://schemas.microsoft.com/office/drawing/2014/main" id="{2A8F5DB4-6F54-4512-BF2F-B65F243A76E3}"/>
              </a:ext>
            </a:extLst>
          </p:cNvPr>
          <p:cNvSpPr txBox="1">
            <a:spLocks noGrp="1"/>
          </p:cNvSpPr>
          <p:nvPr>
            <p:ph idx="1"/>
          </p:nvPr>
        </p:nvSpPr>
        <p:spPr/>
        <p:txBody>
          <a:bodyPr/>
          <a:lstStyle/>
          <a:p>
            <a:pPr lvl="0"/>
            <a:r>
              <a:rPr lang="it-IT" b="1">
                <a:solidFill>
                  <a:srgbClr val="002060"/>
                </a:solidFill>
              </a:rPr>
              <a:t>Nota Bene</a:t>
            </a:r>
            <a:r>
              <a:rPr lang="it-IT">
                <a:solidFill>
                  <a:srgbClr val="000000"/>
                </a:solidFill>
              </a:rPr>
              <a:t>: Per aggiungere un pc ad un dominio occorre windows versione pro o superiore.</a:t>
            </a:r>
          </a:p>
          <a:p>
            <a:pPr lvl="0"/>
            <a:r>
              <a:rPr lang="it-IT">
                <a:solidFill>
                  <a:srgbClr val="000000"/>
                </a:solidFill>
              </a:rPr>
              <a:t>Per aggiungere un pc ad un dominio si procede andando sul suo pannello di controllo e dalle impostazioni avanzate si seleziona dominio e si inserire il nome del domino di active directory, nel nostro caso scuola.local . </a:t>
            </a:r>
          </a:p>
          <a:p>
            <a:pPr lvl="0">
              <a:lnSpc>
                <a:spcPct val="80000"/>
              </a:lnSpc>
            </a:pPr>
            <a:endParaRPr lang="it-IT" b="1">
              <a:solidFill>
                <a:srgbClr val="FF0000"/>
              </a:solidFill>
            </a:endParaRPr>
          </a:p>
          <a:p>
            <a:pPr lvl="0">
              <a:lnSpc>
                <a:spcPct val="80000"/>
              </a:lnSpc>
            </a:pPr>
            <a:r>
              <a:rPr lang="it-IT" b="1">
                <a:solidFill>
                  <a:srgbClr val="FF0000"/>
                </a:solidFill>
              </a:rPr>
              <a:t>Attenzione</a:t>
            </a:r>
            <a:r>
              <a:rPr lang="it-IT">
                <a:solidFill>
                  <a:srgbClr val="000000"/>
                </a:solidFill>
              </a:rPr>
              <a:t>: Va precisato che avremo un errore se non abbiamo già aggiunto il record dns per il server sul quale abbiamo installato active directory.</a:t>
            </a:r>
          </a:p>
          <a:p>
            <a:pPr lvl="0">
              <a:lnSpc>
                <a:spcPct val="80000"/>
              </a:lnSpc>
            </a:pPr>
            <a:r>
              <a:rPr lang="it-IT">
                <a:solidFill>
                  <a:srgbClr val="000000"/>
                </a:solidFill>
              </a:rPr>
              <a:t>Per farlo basta andare su PfSense e poi Dns resolver e aggiungere un nuovo record. </a:t>
            </a:r>
          </a:p>
          <a:p>
            <a:pPr lvl="0">
              <a:lnSpc>
                <a:spcPct val="80000"/>
              </a:lnSpc>
            </a:pPr>
            <a:endParaRPr lang="it-IT" b="1">
              <a:solidFill>
                <a:srgbClr val="002060"/>
              </a:solidFill>
            </a:endParaRPr>
          </a:p>
        </p:txBody>
      </p:sp>
    </p:spTree>
    <p:extLst>
      <p:ext uri="{BB962C8B-B14F-4D97-AF65-F5344CB8AC3E}">
        <p14:creationId xmlns:p14="http://schemas.microsoft.com/office/powerpoint/2010/main" val="93362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C1C28-B937-452C-8AD0-8F838A5AEEC4}"/>
              </a:ext>
            </a:extLst>
          </p:cNvPr>
          <p:cNvSpPr txBox="1">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E73FCA15-FD3D-4578-ACF3-19D513DCE212}"/>
              </a:ext>
            </a:extLst>
          </p:cNvPr>
          <p:cNvSpPr txBox="1">
            <a:spLocks noGrp="1"/>
          </p:cNvSpPr>
          <p:nvPr>
            <p:ph type="body" idx="1"/>
          </p:nvPr>
        </p:nvSpPr>
        <p:spPr/>
        <p:txBody>
          <a:bodyPr/>
          <a:lstStyle/>
          <a:p>
            <a:pPr lvl="0"/>
            <a:r>
              <a:rPr lang="it-IT" cap="none">
                <a:solidFill>
                  <a:srgbClr val="000000"/>
                </a:solidFill>
              </a:rPr>
              <a:t>Errore dns record non aggiunto</a:t>
            </a:r>
          </a:p>
        </p:txBody>
      </p:sp>
      <p:pic>
        <p:nvPicPr>
          <p:cNvPr id="4" name="Segnaposto contenuto 7" descr="Immagine che contiene testo&#10;&#10;Descrizione generata automaticamente">
            <a:extLst>
              <a:ext uri="{FF2B5EF4-FFF2-40B4-BE49-F238E27FC236}">
                <a16:creationId xmlns:a16="http://schemas.microsoft.com/office/drawing/2014/main" id="{3DC3E112-193A-453F-BA7B-6C6D58EA17D2}"/>
              </a:ext>
            </a:extLst>
          </p:cNvPr>
          <p:cNvPicPr>
            <a:picLocks noGrp="1" noChangeAspect="1"/>
          </p:cNvPicPr>
          <p:nvPr>
            <p:ph idx="2"/>
          </p:nvPr>
        </p:nvPicPr>
        <p:blipFill>
          <a:blip r:embed="rId2"/>
          <a:stretch>
            <a:fillRect/>
          </a:stretch>
        </p:blipFill>
        <p:spPr>
          <a:xfrm>
            <a:off x="1096959" y="3149531"/>
            <a:ext cx="4938710" cy="2244870"/>
          </a:xfrm>
        </p:spPr>
      </p:pic>
      <p:sp>
        <p:nvSpPr>
          <p:cNvPr id="5" name="Segnaposto testo 4">
            <a:extLst>
              <a:ext uri="{FF2B5EF4-FFF2-40B4-BE49-F238E27FC236}">
                <a16:creationId xmlns:a16="http://schemas.microsoft.com/office/drawing/2014/main" id="{C433CB5A-6B9B-4BF6-A491-7B39E6222AC5}"/>
              </a:ext>
            </a:extLst>
          </p:cNvPr>
          <p:cNvSpPr txBox="1">
            <a:spLocks noGrp="1"/>
          </p:cNvSpPr>
          <p:nvPr>
            <p:ph type="body" idx="3"/>
          </p:nvPr>
        </p:nvSpPr>
        <p:spPr/>
        <p:txBody>
          <a:bodyPr/>
          <a:lstStyle/>
          <a:p>
            <a:pPr lvl="0"/>
            <a:r>
              <a:rPr lang="it-IT" cap="none">
                <a:solidFill>
                  <a:srgbClr val="000000"/>
                </a:solidFill>
              </a:rPr>
              <a:t>Pc studente aggiunto al dominio</a:t>
            </a:r>
          </a:p>
        </p:txBody>
      </p:sp>
      <p:pic>
        <p:nvPicPr>
          <p:cNvPr id="6" name="Segnaposto contenuto 9" descr="Immagine che contiene testo&#10;&#10;Descrizione generata automaticamente">
            <a:extLst>
              <a:ext uri="{FF2B5EF4-FFF2-40B4-BE49-F238E27FC236}">
                <a16:creationId xmlns:a16="http://schemas.microsoft.com/office/drawing/2014/main" id="{97EF23E4-7EE3-47FD-9273-A10A193DA109}"/>
              </a:ext>
            </a:extLst>
          </p:cNvPr>
          <p:cNvPicPr>
            <a:picLocks noGrp="1" noChangeAspect="1"/>
          </p:cNvPicPr>
          <p:nvPr>
            <p:ph idx="4"/>
          </p:nvPr>
        </p:nvPicPr>
        <p:blipFill>
          <a:blip r:embed="rId3"/>
          <a:stretch>
            <a:fillRect/>
          </a:stretch>
        </p:blipFill>
        <p:spPr>
          <a:xfrm>
            <a:off x="6218240" y="3132770"/>
            <a:ext cx="4937129" cy="2278392"/>
          </a:xfrm>
        </p:spPr>
      </p:pic>
    </p:spTree>
    <p:extLst>
      <p:ext uri="{BB962C8B-B14F-4D97-AF65-F5344CB8AC3E}">
        <p14:creationId xmlns:p14="http://schemas.microsoft.com/office/powerpoint/2010/main" val="211509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4C668E-F2E5-4E99-995D-10138A965519}"/>
              </a:ext>
            </a:extLst>
          </p:cNvPr>
          <p:cNvSpPr txBox="1">
            <a:spLocks noGrp="1"/>
          </p:cNvSpPr>
          <p:nvPr>
            <p:ph type="title"/>
          </p:nvPr>
        </p:nvSpPr>
        <p:spPr/>
        <p:txBody>
          <a:bodyPr/>
          <a:lstStyle/>
          <a:p>
            <a:pPr lvl="0"/>
            <a:r>
              <a:rPr lang="it-IT">
                <a:solidFill>
                  <a:srgbClr val="000000"/>
                </a:solidFill>
              </a:rPr>
              <a:t>Group Policy</a:t>
            </a:r>
          </a:p>
        </p:txBody>
      </p:sp>
      <p:sp>
        <p:nvSpPr>
          <p:cNvPr id="3" name="Segnaposto contenuto 2">
            <a:extLst>
              <a:ext uri="{FF2B5EF4-FFF2-40B4-BE49-F238E27FC236}">
                <a16:creationId xmlns:a16="http://schemas.microsoft.com/office/drawing/2014/main" id="{CEBBD98B-41F3-42F9-BC77-B2C8D8C410B7}"/>
              </a:ext>
            </a:extLst>
          </p:cNvPr>
          <p:cNvSpPr txBox="1">
            <a:spLocks noGrp="1"/>
          </p:cNvSpPr>
          <p:nvPr>
            <p:ph idx="1"/>
          </p:nvPr>
        </p:nvSpPr>
        <p:spPr/>
        <p:txBody>
          <a:bodyPr/>
          <a:lstStyle/>
          <a:p>
            <a:pPr lvl="0">
              <a:lnSpc>
                <a:spcPct val="80000"/>
              </a:lnSpc>
            </a:pPr>
            <a:r>
              <a:rPr lang="it-IT" dirty="0">
                <a:solidFill>
                  <a:srgbClr val="000000"/>
                </a:solidFill>
              </a:rPr>
              <a:t>Con le group policy si creano degli oggetti chiamati </a:t>
            </a:r>
            <a:r>
              <a:rPr lang="it-IT" b="1" dirty="0">
                <a:solidFill>
                  <a:srgbClr val="000000"/>
                </a:solidFill>
              </a:rPr>
              <a:t>group policy </a:t>
            </a:r>
            <a:r>
              <a:rPr lang="it-IT" b="1" dirty="0" err="1">
                <a:solidFill>
                  <a:srgbClr val="000000"/>
                </a:solidFill>
              </a:rPr>
              <a:t>object</a:t>
            </a:r>
            <a:r>
              <a:rPr lang="it-IT" b="1" dirty="0">
                <a:solidFill>
                  <a:srgbClr val="000000"/>
                </a:solidFill>
              </a:rPr>
              <a:t> </a:t>
            </a:r>
            <a:r>
              <a:rPr lang="it-IT" dirty="0">
                <a:solidFill>
                  <a:srgbClr val="000000"/>
                </a:solidFill>
              </a:rPr>
              <a:t>che possono essere applicati a gruppi di utenti e hai loro rispettivi computer. </a:t>
            </a:r>
          </a:p>
          <a:p>
            <a:pPr lvl="0">
              <a:lnSpc>
                <a:spcPct val="80000"/>
              </a:lnSpc>
            </a:pPr>
            <a:r>
              <a:rPr lang="it-IT" dirty="0">
                <a:solidFill>
                  <a:srgbClr val="000000"/>
                </a:solidFill>
              </a:rPr>
              <a:t>Con le policy riusciamo a controllare in modo molto semplice e in maniera centralizzata i computer e gli utenti applicando </a:t>
            </a:r>
            <a:r>
              <a:rPr lang="it-IT" dirty="0">
                <a:solidFill>
                  <a:srgbClr val="FF0000"/>
                </a:solidFill>
              </a:rPr>
              <a:t>regole per limitare determinate azioni </a:t>
            </a:r>
            <a:r>
              <a:rPr lang="it-IT" dirty="0">
                <a:solidFill>
                  <a:srgbClr val="000000"/>
                </a:solidFill>
              </a:rPr>
              <a:t>ritenute dannose all’interno di una scuola come l’auto play dei media esterni, l’utilizzo del pannello di controllo e l’accesso a determinate cartelle del sistema.</a:t>
            </a:r>
          </a:p>
          <a:p>
            <a:pPr lvl="0"/>
            <a:r>
              <a:rPr lang="it-IT" dirty="0">
                <a:solidFill>
                  <a:srgbClr val="000000"/>
                </a:solidFill>
              </a:rPr>
              <a:t>Con le policy di gruppo si possono anche </a:t>
            </a:r>
            <a:r>
              <a:rPr lang="it-IT" b="1" dirty="0">
                <a:solidFill>
                  <a:srgbClr val="000000"/>
                </a:solidFill>
              </a:rPr>
              <a:t>condividere risorse </a:t>
            </a:r>
            <a:r>
              <a:rPr lang="it-IT" dirty="0">
                <a:solidFill>
                  <a:srgbClr val="000000"/>
                </a:solidFill>
              </a:rPr>
              <a:t>di rete con gruppi di utenti come, ad esempio, le stampanti.</a:t>
            </a:r>
          </a:p>
          <a:p>
            <a:pPr lvl="0">
              <a:lnSpc>
                <a:spcPct val="80000"/>
              </a:lnSpc>
            </a:pPr>
            <a:endParaRPr lang="it-IT" dirty="0">
              <a:solidFill>
                <a:srgbClr val="000000"/>
              </a:solidFill>
            </a:endParaRPr>
          </a:p>
        </p:txBody>
      </p:sp>
    </p:spTree>
    <p:extLst>
      <p:ext uri="{BB962C8B-B14F-4D97-AF65-F5344CB8AC3E}">
        <p14:creationId xmlns:p14="http://schemas.microsoft.com/office/powerpoint/2010/main" val="210193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88B4D-0D35-47EE-8A81-A4A6DCFC0F77}"/>
              </a:ext>
            </a:extLst>
          </p:cNvPr>
          <p:cNvSpPr txBox="1">
            <a:spLocks noGrp="1"/>
          </p:cNvSpPr>
          <p:nvPr>
            <p:ph type="title"/>
          </p:nvPr>
        </p:nvSpPr>
        <p:spPr/>
        <p:txBody>
          <a:bodyPr/>
          <a:lstStyle/>
          <a:p>
            <a:pPr lvl="0"/>
            <a:r>
              <a:rPr lang="it-IT">
                <a:solidFill>
                  <a:srgbClr val="000000"/>
                </a:solidFill>
              </a:rPr>
              <a:t>Group Policy per studenti e docenti</a:t>
            </a:r>
          </a:p>
        </p:txBody>
      </p:sp>
      <p:sp>
        <p:nvSpPr>
          <p:cNvPr id="3" name="Segnaposto contenuto 2">
            <a:extLst>
              <a:ext uri="{FF2B5EF4-FFF2-40B4-BE49-F238E27FC236}">
                <a16:creationId xmlns:a16="http://schemas.microsoft.com/office/drawing/2014/main" id="{914F3BCF-A0BC-4EE5-8809-6A807172488E}"/>
              </a:ext>
            </a:extLst>
          </p:cNvPr>
          <p:cNvSpPr txBox="1">
            <a:spLocks noGrp="1"/>
          </p:cNvSpPr>
          <p:nvPr>
            <p:ph idx="1"/>
          </p:nvPr>
        </p:nvSpPr>
        <p:spPr/>
        <p:txBody>
          <a:bodyPr/>
          <a:lstStyle/>
          <a:p>
            <a:pPr lvl="0">
              <a:lnSpc>
                <a:spcPct val="70000"/>
              </a:lnSpc>
            </a:pPr>
            <a:r>
              <a:rPr lang="it-IT">
                <a:solidFill>
                  <a:srgbClr val="000000"/>
                </a:solidFill>
              </a:rPr>
              <a:t>Per </a:t>
            </a:r>
            <a:r>
              <a:rPr lang="it-IT" b="1">
                <a:solidFill>
                  <a:srgbClr val="000000"/>
                </a:solidFill>
              </a:rPr>
              <a:t>creare </a:t>
            </a:r>
            <a:r>
              <a:rPr lang="it-IT">
                <a:solidFill>
                  <a:srgbClr val="000000"/>
                </a:solidFill>
              </a:rPr>
              <a:t>una nuova policy dobbiamo semplicemente andare sul nostro Windows Server.</a:t>
            </a:r>
          </a:p>
          <a:p>
            <a:pPr lvl="0">
              <a:lnSpc>
                <a:spcPct val="70000"/>
              </a:lnSpc>
            </a:pPr>
            <a:r>
              <a:rPr lang="it-IT">
                <a:solidFill>
                  <a:srgbClr val="000000"/>
                </a:solidFill>
              </a:rPr>
              <a:t>La procedura è la medesima sia per i docenti che per gli studenti. </a:t>
            </a:r>
          </a:p>
          <a:p>
            <a:pPr lvl="0">
              <a:lnSpc>
                <a:spcPct val="70000"/>
              </a:lnSpc>
            </a:pPr>
            <a:r>
              <a:rPr lang="it-IT">
                <a:solidFill>
                  <a:srgbClr val="000000"/>
                </a:solidFill>
              </a:rPr>
              <a:t>I criteri di gruppo che abbiamo applicato hanno </a:t>
            </a:r>
            <a:r>
              <a:rPr lang="it-IT" b="1">
                <a:solidFill>
                  <a:srgbClr val="000000"/>
                </a:solidFill>
              </a:rPr>
              <a:t>scopi differenti </a:t>
            </a:r>
            <a:r>
              <a:rPr lang="it-IT">
                <a:solidFill>
                  <a:srgbClr val="000000"/>
                </a:solidFill>
              </a:rPr>
              <a:t>a seconda del tipo di utente. </a:t>
            </a:r>
          </a:p>
          <a:p>
            <a:pPr lvl="0">
              <a:lnSpc>
                <a:spcPct val="70000"/>
              </a:lnSpc>
            </a:pPr>
            <a:r>
              <a:rPr lang="it-IT">
                <a:solidFill>
                  <a:srgbClr val="000000"/>
                </a:solidFill>
              </a:rPr>
              <a:t>Per gli studenti si sono utilizzate delle regole che miravano a limitare le funzionalità dei computers, creando dei criteri che potessero garantire </a:t>
            </a:r>
            <a:r>
              <a:rPr lang="it-IT" b="1">
                <a:solidFill>
                  <a:srgbClr val="000000"/>
                </a:solidFill>
              </a:rPr>
              <a:t>maggiore sicurezza</a:t>
            </a:r>
            <a:r>
              <a:rPr lang="it-IT">
                <a:solidFill>
                  <a:srgbClr val="000000"/>
                </a:solidFill>
              </a:rPr>
              <a:t>, come ad esempio bloccando l’accesso al pannello di controllo. </a:t>
            </a:r>
          </a:p>
          <a:p>
            <a:pPr lvl="0">
              <a:lnSpc>
                <a:spcPct val="70000"/>
              </a:lnSpc>
            </a:pPr>
            <a:r>
              <a:rPr lang="it-IT">
                <a:solidFill>
                  <a:srgbClr val="000000"/>
                </a:solidFill>
              </a:rPr>
              <a:t>Mentre per i docenti si sono usati delle norme che avevano lo scopo di </a:t>
            </a:r>
            <a:r>
              <a:rPr lang="it-IT" b="1">
                <a:solidFill>
                  <a:srgbClr val="000000"/>
                </a:solidFill>
              </a:rPr>
              <a:t>distribuire le risorse </a:t>
            </a:r>
            <a:r>
              <a:rPr lang="it-IT">
                <a:solidFill>
                  <a:srgbClr val="000000"/>
                </a:solidFill>
              </a:rPr>
              <a:t>di rete come nel caso di una stampante di rete condivisa. </a:t>
            </a:r>
          </a:p>
        </p:txBody>
      </p:sp>
    </p:spTree>
    <p:extLst>
      <p:ext uri="{BB962C8B-B14F-4D97-AF65-F5344CB8AC3E}">
        <p14:creationId xmlns:p14="http://schemas.microsoft.com/office/powerpoint/2010/main" val="414626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A26DA8-38A7-408A-A50B-6B72016D1CE6}"/>
              </a:ext>
            </a:extLst>
          </p:cNvPr>
          <p:cNvSpPr txBox="1">
            <a:spLocks noGrp="1"/>
          </p:cNvSpPr>
          <p:nvPr>
            <p:ph type="title"/>
          </p:nvPr>
        </p:nvSpPr>
        <p:spPr/>
        <p:txBody>
          <a:bodyPr/>
          <a:lstStyle/>
          <a:p>
            <a:pPr lvl="0"/>
            <a:r>
              <a:rPr lang="it-IT">
                <a:solidFill>
                  <a:srgbClr val="000000"/>
                </a:solidFill>
              </a:rPr>
              <a:t>Obiettivi</a:t>
            </a:r>
          </a:p>
        </p:txBody>
      </p:sp>
      <p:sp>
        <p:nvSpPr>
          <p:cNvPr id="3" name="Segnaposto contenuto 2">
            <a:extLst>
              <a:ext uri="{FF2B5EF4-FFF2-40B4-BE49-F238E27FC236}">
                <a16:creationId xmlns:a16="http://schemas.microsoft.com/office/drawing/2014/main" id="{6BC86685-09E4-4D9B-A8E9-610AF954241B}"/>
              </a:ext>
            </a:extLst>
          </p:cNvPr>
          <p:cNvSpPr txBox="1">
            <a:spLocks noGrp="1"/>
          </p:cNvSpPr>
          <p:nvPr>
            <p:ph idx="1"/>
          </p:nvPr>
        </p:nvSpPr>
        <p:spPr/>
        <p:txBody>
          <a:bodyPr/>
          <a:lstStyle/>
          <a:p>
            <a:pPr marL="0" lvl="0" indent="0">
              <a:buNone/>
            </a:pPr>
            <a:r>
              <a:rPr lang="it-IT">
                <a:solidFill>
                  <a:srgbClr val="000000"/>
                </a:solidFill>
              </a:rPr>
              <a:t>La presentazione ha lo scopo di chiarire i seguenti aspetti:</a:t>
            </a:r>
          </a:p>
          <a:p>
            <a:pPr marL="0" lvl="0" indent="0">
              <a:buNone/>
            </a:pPr>
            <a:r>
              <a:rPr lang="it-IT">
                <a:solidFill>
                  <a:srgbClr val="000000"/>
                </a:solidFill>
              </a:rPr>
              <a:t>• Fornire una comprensione generale di cosa sia PfSense e delle sue funzionalità.</a:t>
            </a:r>
          </a:p>
          <a:p>
            <a:pPr marL="0" lvl="0" indent="0">
              <a:buNone/>
            </a:pPr>
            <a:r>
              <a:rPr lang="it-IT">
                <a:solidFill>
                  <a:srgbClr val="000000"/>
                </a:solidFill>
              </a:rPr>
              <a:t>• Descrivere Windows Server e i suoi servizi.</a:t>
            </a:r>
          </a:p>
          <a:p>
            <a:pPr marL="0" lvl="0" indent="0">
              <a:buNone/>
            </a:pPr>
            <a:r>
              <a:rPr lang="it-IT">
                <a:solidFill>
                  <a:srgbClr val="000000"/>
                </a:solidFill>
              </a:rPr>
              <a:t>• Illustrare le problematiche relative al caso di studio.</a:t>
            </a:r>
          </a:p>
          <a:p>
            <a:pPr marL="0" lvl="0" indent="0">
              <a:buNone/>
            </a:pPr>
            <a:r>
              <a:rPr lang="it-IT">
                <a:solidFill>
                  <a:srgbClr val="000000"/>
                </a:solidFill>
              </a:rPr>
              <a:t>• Spiegare nel dettaglio cosa si è fatto per soddisfare le problematiche della rete scolastica.</a:t>
            </a:r>
          </a:p>
          <a:p>
            <a:pPr marL="0" lvl="0" indent="0">
              <a:buNone/>
            </a:pPr>
            <a:r>
              <a:rPr lang="it-IT">
                <a:solidFill>
                  <a:srgbClr val="000000"/>
                </a:solidFill>
              </a:rPr>
              <a:t>Verranno analizzate le tecnologie e i software utilizzati per studiare il comportamento di una rete scolastica</a:t>
            </a:r>
          </a:p>
        </p:txBody>
      </p:sp>
    </p:spTree>
    <p:extLst>
      <p:ext uri="{BB962C8B-B14F-4D97-AF65-F5344CB8AC3E}">
        <p14:creationId xmlns:p14="http://schemas.microsoft.com/office/powerpoint/2010/main" val="197517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736F50-CEB4-4516-BB2C-03CDEC45D005}"/>
              </a:ext>
            </a:extLst>
          </p:cNvPr>
          <p:cNvSpPr txBox="1">
            <a:spLocks noGrp="1"/>
          </p:cNvSpPr>
          <p:nvPr>
            <p:ph type="title"/>
          </p:nvPr>
        </p:nvSpPr>
        <p:spPr/>
        <p:txBody>
          <a:bodyPr/>
          <a:lstStyle/>
          <a:p>
            <a:pPr lvl="0"/>
            <a:r>
              <a:rPr lang="it-IT">
                <a:solidFill>
                  <a:srgbClr val="000000"/>
                </a:solidFill>
              </a:rPr>
              <a:t>Esempio Policy blocco pannello di controllo</a:t>
            </a:r>
          </a:p>
        </p:txBody>
      </p:sp>
      <p:sp>
        <p:nvSpPr>
          <p:cNvPr id="3" name="Segnaposto testo 2">
            <a:extLst>
              <a:ext uri="{FF2B5EF4-FFF2-40B4-BE49-F238E27FC236}">
                <a16:creationId xmlns:a16="http://schemas.microsoft.com/office/drawing/2014/main" id="{88C0F28B-C4DB-4CA6-8F96-CCF31827E56E}"/>
              </a:ext>
            </a:extLst>
          </p:cNvPr>
          <p:cNvSpPr txBox="1">
            <a:spLocks noGrp="1"/>
          </p:cNvSpPr>
          <p:nvPr>
            <p:ph type="body" idx="1"/>
          </p:nvPr>
        </p:nvSpPr>
        <p:spPr>
          <a:xfrm>
            <a:off x="1097280" y="1846054"/>
            <a:ext cx="4937760" cy="911894"/>
          </a:xfrm>
        </p:spPr>
        <p:txBody>
          <a:bodyPr/>
          <a:lstStyle/>
          <a:p>
            <a:pPr lvl="0"/>
            <a:r>
              <a:rPr lang="it-IT" cap="none">
                <a:solidFill>
                  <a:srgbClr val="000000"/>
                </a:solidFill>
              </a:rPr>
              <a:t>Attivo policy per bloccare pannello di controllo</a:t>
            </a:r>
          </a:p>
          <a:p>
            <a:pPr lvl="0"/>
            <a:endParaRPr lang="it-IT"/>
          </a:p>
        </p:txBody>
      </p:sp>
      <p:sp>
        <p:nvSpPr>
          <p:cNvPr id="4" name="Segnaposto testo 4">
            <a:extLst>
              <a:ext uri="{FF2B5EF4-FFF2-40B4-BE49-F238E27FC236}">
                <a16:creationId xmlns:a16="http://schemas.microsoft.com/office/drawing/2014/main" id="{17A00C39-71A7-4488-A9D5-D1546A27DF58}"/>
              </a:ext>
            </a:extLst>
          </p:cNvPr>
          <p:cNvSpPr txBox="1">
            <a:spLocks noGrp="1"/>
          </p:cNvSpPr>
          <p:nvPr>
            <p:ph type="body" idx="3"/>
          </p:nvPr>
        </p:nvSpPr>
        <p:spPr/>
        <p:txBody>
          <a:bodyPr/>
          <a:lstStyle/>
          <a:p>
            <a:pPr lvl="0">
              <a:lnSpc>
                <a:spcPct val="100000"/>
              </a:lnSpc>
              <a:spcBef>
                <a:spcPts val="0"/>
              </a:spcBef>
              <a:spcAft>
                <a:spcPts val="0"/>
              </a:spcAft>
            </a:pPr>
            <a:r>
              <a:rPr lang="it-IT" cap="none">
                <a:solidFill>
                  <a:srgbClr val="000000"/>
                </a:solidFill>
              </a:rPr>
              <a:t>Verifico che il pannello di controllo sia bloccato sullo studente</a:t>
            </a:r>
          </a:p>
        </p:txBody>
      </p:sp>
      <p:pic>
        <p:nvPicPr>
          <p:cNvPr id="5" name="Segnaposto contenuto 18" descr="Immagine che contiene testo&#10;&#10;Descrizione generata automaticamente">
            <a:extLst>
              <a:ext uri="{FF2B5EF4-FFF2-40B4-BE49-F238E27FC236}">
                <a16:creationId xmlns:a16="http://schemas.microsoft.com/office/drawing/2014/main" id="{D81B2B58-D3EC-43A2-AD8B-21753EC36A27}"/>
              </a:ext>
            </a:extLst>
          </p:cNvPr>
          <p:cNvPicPr>
            <a:picLocks noGrp="1" noChangeAspect="1"/>
          </p:cNvPicPr>
          <p:nvPr>
            <p:ph idx="2"/>
          </p:nvPr>
        </p:nvPicPr>
        <p:blipFill>
          <a:blip r:embed="rId2"/>
          <a:stretch>
            <a:fillRect/>
          </a:stretch>
        </p:blipFill>
        <p:spPr>
          <a:xfrm>
            <a:off x="1096329" y="2879061"/>
            <a:ext cx="4938710" cy="2241578"/>
          </a:xfrm>
        </p:spPr>
      </p:pic>
      <p:pic>
        <p:nvPicPr>
          <p:cNvPr id="6" name="Segnaposto contenuto 7" descr="Immagine che contiene testo&#10;&#10;Descrizione generata automaticamente">
            <a:extLst>
              <a:ext uri="{FF2B5EF4-FFF2-40B4-BE49-F238E27FC236}">
                <a16:creationId xmlns:a16="http://schemas.microsoft.com/office/drawing/2014/main" id="{D1F5B77B-5C40-47E9-A414-518EF4A9FC02}"/>
              </a:ext>
            </a:extLst>
          </p:cNvPr>
          <p:cNvPicPr>
            <a:picLocks noGrp="1" noChangeAspect="1"/>
          </p:cNvPicPr>
          <p:nvPr>
            <p:ph idx="4"/>
          </p:nvPr>
        </p:nvPicPr>
        <p:blipFill>
          <a:blip r:embed="rId3"/>
          <a:stretch>
            <a:fillRect/>
          </a:stretch>
        </p:blipFill>
        <p:spPr>
          <a:xfrm>
            <a:off x="6217920" y="2879061"/>
            <a:ext cx="4937129" cy="2248088"/>
          </a:xfrm>
        </p:spPr>
      </p:pic>
    </p:spTree>
    <p:extLst>
      <p:ext uri="{BB962C8B-B14F-4D97-AF65-F5344CB8AC3E}">
        <p14:creationId xmlns:p14="http://schemas.microsoft.com/office/powerpoint/2010/main" val="239422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433D6B-1EBA-454B-B100-E0DF9C59C8DC}"/>
              </a:ext>
            </a:extLst>
          </p:cNvPr>
          <p:cNvSpPr txBox="1">
            <a:spLocks noGrp="1"/>
          </p:cNvSpPr>
          <p:nvPr>
            <p:ph type="title"/>
          </p:nvPr>
        </p:nvSpPr>
        <p:spPr/>
        <p:txBody>
          <a:bodyPr/>
          <a:lstStyle/>
          <a:p>
            <a:pPr lvl="0"/>
            <a:r>
              <a:rPr lang="it-IT">
                <a:solidFill>
                  <a:srgbClr val="000000"/>
                </a:solidFill>
              </a:rPr>
              <a:t>Distribuzione stampante tramite group policy</a:t>
            </a:r>
          </a:p>
        </p:txBody>
      </p:sp>
      <p:sp>
        <p:nvSpPr>
          <p:cNvPr id="3" name="Segnaposto contenuto 2">
            <a:extLst>
              <a:ext uri="{FF2B5EF4-FFF2-40B4-BE49-F238E27FC236}">
                <a16:creationId xmlns:a16="http://schemas.microsoft.com/office/drawing/2014/main" id="{B2E89173-4265-476C-888E-92304D0CF323}"/>
              </a:ext>
            </a:extLst>
          </p:cNvPr>
          <p:cNvSpPr txBox="1">
            <a:spLocks noGrp="1"/>
          </p:cNvSpPr>
          <p:nvPr>
            <p:ph idx="1"/>
          </p:nvPr>
        </p:nvSpPr>
        <p:spPr/>
        <p:txBody>
          <a:bodyPr/>
          <a:lstStyle/>
          <a:p>
            <a:pPr lvl="0">
              <a:lnSpc>
                <a:spcPct val="70000"/>
              </a:lnSpc>
            </a:pPr>
            <a:r>
              <a:rPr lang="it-IT">
                <a:solidFill>
                  <a:srgbClr val="000000"/>
                </a:solidFill>
              </a:rPr>
              <a:t>Come già anticipato con le policy di gruppo è possibile condividere una stampante di rete con un gruppo di utenti. </a:t>
            </a:r>
          </a:p>
          <a:p>
            <a:pPr lvl="0">
              <a:lnSpc>
                <a:spcPct val="70000"/>
              </a:lnSpc>
            </a:pPr>
            <a:r>
              <a:rPr lang="it-IT">
                <a:solidFill>
                  <a:srgbClr val="000000"/>
                </a:solidFill>
              </a:rPr>
              <a:t>Nel nostro caso abbiamo condiviso una stampante con il gruppo dei docenti. </a:t>
            </a:r>
          </a:p>
          <a:p>
            <a:pPr lvl="0">
              <a:lnSpc>
                <a:spcPct val="70000"/>
              </a:lnSpc>
            </a:pPr>
            <a:r>
              <a:rPr lang="it-IT">
                <a:solidFill>
                  <a:srgbClr val="000000"/>
                </a:solidFill>
              </a:rPr>
              <a:t>La procedura da seguire è molto facile: dal server Windows si crea un </a:t>
            </a:r>
            <a:r>
              <a:rPr lang="it-IT" b="1">
                <a:solidFill>
                  <a:srgbClr val="000000"/>
                </a:solidFill>
              </a:rPr>
              <a:t>nuovo oggetto policy di gruppo </a:t>
            </a:r>
            <a:r>
              <a:rPr lang="it-IT">
                <a:solidFill>
                  <a:srgbClr val="000000"/>
                </a:solidFill>
              </a:rPr>
              <a:t>e si sceglie tramite il gestore della stampanti di condividere la stampante hai docenti e i loro rispettivi pc tramite la policy. </a:t>
            </a:r>
          </a:p>
          <a:p>
            <a:pPr lvl="0">
              <a:lnSpc>
                <a:spcPct val="70000"/>
              </a:lnSpc>
            </a:pPr>
            <a:r>
              <a:rPr lang="it-IT">
                <a:solidFill>
                  <a:srgbClr val="000000"/>
                </a:solidFill>
              </a:rPr>
              <a:t>Infine si installa la stampante dal pannello di controllo dei docenti, scegliendola tra le stampanti di rete.</a:t>
            </a:r>
          </a:p>
        </p:txBody>
      </p:sp>
    </p:spTree>
    <p:extLst>
      <p:ext uri="{BB962C8B-B14F-4D97-AF65-F5344CB8AC3E}">
        <p14:creationId xmlns:p14="http://schemas.microsoft.com/office/powerpoint/2010/main" val="974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094D9-0248-49F8-991B-76120427A8BD}"/>
              </a:ext>
            </a:extLst>
          </p:cNvPr>
          <p:cNvSpPr txBox="1">
            <a:spLocks noGrp="1"/>
          </p:cNvSpPr>
          <p:nvPr>
            <p:ph type="title"/>
          </p:nvPr>
        </p:nvSpPr>
        <p:spPr/>
        <p:txBody>
          <a:bodyPr/>
          <a:lstStyle/>
          <a:p>
            <a:pPr lvl="0"/>
            <a:r>
              <a:rPr lang="it-IT">
                <a:solidFill>
                  <a:srgbClr val="000000"/>
                </a:solidFill>
              </a:rPr>
              <a:t>Esempio distribuzione stampante tramite policy di gruppo</a:t>
            </a:r>
          </a:p>
        </p:txBody>
      </p:sp>
      <p:sp>
        <p:nvSpPr>
          <p:cNvPr id="3" name="Segnaposto testo 2">
            <a:extLst>
              <a:ext uri="{FF2B5EF4-FFF2-40B4-BE49-F238E27FC236}">
                <a16:creationId xmlns:a16="http://schemas.microsoft.com/office/drawing/2014/main" id="{224D98D0-D0BD-4B0F-A0F1-570D471CA619}"/>
              </a:ext>
            </a:extLst>
          </p:cNvPr>
          <p:cNvSpPr txBox="1">
            <a:spLocks noGrp="1"/>
          </p:cNvSpPr>
          <p:nvPr>
            <p:ph type="body" idx="1"/>
          </p:nvPr>
        </p:nvSpPr>
        <p:spPr>
          <a:xfrm>
            <a:off x="1097910" y="1919791"/>
            <a:ext cx="4937760" cy="736284"/>
          </a:xfrm>
        </p:spPr>
        <p:txBody>
          <a:bodyPr/>
          <a:lstStyle/>
          <a:p>
            <a:pPr lvl="0"/>
            <a:r>
              <a:rPr lang="it-IT" cap="none">
                <a:solidFill>
                  <a:srgbClr val="000000"/>
                </a:solidFill>
              </a:rPr>
              <a:t>Distribuisco la stampante con la policy</a:t>
            </a:r>
          </a:p>
          <a:p>
            <a:pPr lvl="0"/>
            <a:endParaRPr lang="it-IT"/>
          </a:p>
        </p:txBody>
      </p:sp>
      <p:sp>
        <p:nvSpPr>
          <p:cNvPr id="4" name="Segnaposto testo 4">
            <a:extLst>
              <a:ext uri="{FF2B5EF4-FFF2-40B4-BE49-F238E27FC236}">
                <a16:creationId xmlns:a16="http://schemas.microsoft.com/office/drawing/2014/main" id="{A6910C7B-AC8E-46BB-9AF0-4D3ABFF95B54}"/>
              </a:ext>
            </a:extLst>
          </p:cNvPr>
          <p:cNvSpPr txBox="1">
            <a:spLocks noGrp="1"/>
          </p:cNvSpPr>
          <p:nvPr>
            <p:ph type="body" idx="3"/>
          </p:nvPr>
        </p:nvSpPr>
        <p:spPr>
          <a:xfrm>
            <a:off x="6218240" y="2070201"/>
            <a:ext cx="4937760" cy="736284"/>
          </a:xfrm>
        </p:spPr>
        <p:txBody>
          <a:bodyPr/>
          <a:lstStyle/>
          <a:p>
            <a:pPr lvl="0"/>
            <a:r>
              <a:rPr lang="it-IT" cap="none">
                <a:solidFill>
                  <a:srgbClr val="000000"/>
                </a:solidFill>
              </a:rPr>
              <a:t>Installo la stampante sul computer del docente</a:t>
            </a:r>
          </a:p>
          <a:p>
            <a:pPr lvl="0"/>
            <a:endParaRPr lang="it-IT"/>
          </a:p>
        </p:txBody>
      </p:sp>
      <p:pic>
        <p:nvPicPr>
          <p:cNvPr id="5" name="Immagine 2" descr="Immagine che contiene testo&#10;&#10;Descrizione generata automaticamente">
            <a:extLst>
              <a:ext uri="{FF2B5EF4-FFF2-40B4-BE49-F238E27FC236}">
                <a16:creationId xmlns:a16="http://schemas.microsoft.com/office/drawing/2014/main" id="{BD9920F7-0837-493E-8402-6D731CB85BFE}"/>
              </a:ext>
            </a:extLst>
          </p:cNvPr>
          <p:cNvPicPr>
            <a:picLocks noGrp="1" noChangeAspect="1"/>
          </p:cNvPicPr>
          <p:nvPr>
            <p:ph idx="2"/>
          </p:nvPr>
        </p:nvPicPr>
        <p:blipFill>
          <a:blip r:embed="rId2"/>
          <a:stretch>
            <a:fillRect/>
          </a:stretch>
        </p:blipFill>
        <p:spPr>
          <a:xfrm>
            <a:off x="1096959" y="3141768"/>
            <a:ext cx="4938710" cy="2260396"/>
          </a:xfrm>
        </p:spPr>
      </p:pic>
      <p:pic>
        <p:nvPicPr>
          <p:cNvPr id="6" name="Immagine 4">
            <a:extLst>
              <a:ext uri="{FF2B5EF4-FFF2-40B4-BE49-F238E27FC236}">
                <a16:creationId xmlns:a16="http://schemas.microsoft.com/office/drawing/2014/main" id="{057102FA-83C1-4DFD-819C-93039DBA0A57}"/>
              </a:ext>
            </a:extLst>
          </p:cNvPr>
          <p:cNvPicPr>
            <a:picLocks noGrp="1" noChangeAspect="1"/>
          </p:cNvPicPr>
          <p:nvPr>
            <p:ph idx="4"/>
          </p:nvPr>
        </p:nvPicPr>
        <p:blipFill>
          <a:blip r:embed="rId3"/>
          <a:stretch>
            <a:fillRect/>
          </a:stretch>
        </p:blipFill>
        <p:spPr>
          <a:xfrm>
            <a:off x="6218240" y="3139327"/>
            <a:ext cx="4937129" cy="2265270"/>
          </a:xfrm>
        </p:spPr>
      </p:pic>
    </p:spTree>
    <p:extLst>
      <p:ext uri="{BB962C8B-B14F-4D97-AF65-F5344CB8AC3E}">
        <p14:creationId xmlns:p14="http://schemas.microsoft.com/office/powerpoint/2010/main" val="86499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285EC1-0891-4DD7-8F50-C4E96D452901}"/>
              </a:ext>
            </a:extLst>
          </p:cNvPr>
          <p:cNvSpPr txBox="1">
            <a:spLocks noGrp="1"/>
          </p:cNvSpPr>
          <p:nvPr>
            <p:ph type="title"/>
          </p:nvPr>
        </p:nvSpPr>
        <p:spPr/>
        <p:txBody>
          <a:bodyPr/>
          <a:lstStyle/>
          <a:p>
            <a:pPr lvl="0"/>
            <a:r>
              <a:rPr lang="it-IT">
                <a:solidFill>
                  <a:srgbClr val="000000"/>
                </a:solidFill>
              </a:rPr>
              <a:t>Aggiungere un nuovo sito web</a:t>
            </a:r>
          </a:p>
        </p:txBody>
      </p:sp>
      <p:sp>
        <p:nvSpPr>
          <p:cNvPr id="3" name="Segnaposto contenuto 2">
            <a:extLst>
              <a:ext uri="{FF2B5EF4-FFF2-40B4-BE49-F238E27FC236}">
                <a16:creationId xmlns:a16="http://schemas.microsoft.com/office/drawing/2014/main" id="{24849325-B5C4-4BA3-A719-F9DBC21F333D}"/>
              </a:ext>
            </a:extLst>
          </p:cNvPr>
          <p:cNvSpPr txBox="1">
            <a:spLocks noGrp="1"/>
          </p:cNvSpPr>
          <p:nvPr>
            <p:ph idx="1"/>
          </p:nvPr>
        </p:nvSpPr>
        <p:spPr/>
        <p:txBody>
          <a:bodyPr/>
          <a:lstStyle/>
          <a:p>
            <a:pPr lvl="0"/>
            <a:r>
              <a:rPr lang="it-IT">
                <a:solidFill>
                  <a:srgbClr val="000000"/>
                </a:solidFill>
              </a:rPr>
              <a:t>Grazie a Windows Server aggiungere un nuovo sito web è una procedura immediata. </a:t>
            </a:r>
          </a:p>
          <a:p>
            <a:pPr lvl="0"/>
            <a:r>
              <a:rPr lang="it-IT">
                <a:solidFill>
                  <a:srgbClr val="000000"/>
                </a:solidFill>
              </a:rPr>
              <a:t>Basta andare dal Server Manager sulla voce Internet Information Server (IIS) manager, selezionare il server Windows e semplicemente aggiungere il nuovo sito dal menù ricordando di compilare tutti i campi in particolare l’ indirizzo ip del server.</a:t>
            </a:r>
          </a:p>
          <a:p>
            <a:pPr lvl="0"/>
            <a:r>
              <a:rPr lang="it-IT" b="1">
                <a:solidFill>
                  <a:srgbClr val="FF0000"/>
                </a:solidFill>
              </a:rPr>
              <a:t>Attenzione</a:t>
            </a:r>
            <a:r>
              <a:rPr lang="it-IT">
                <a:solidFill>
                  <a:srgbClr val="000000"/>
                </a:solidFill>
              </a:rPr>
              <a:t>:</a:t>
            </a:r>
            <a:r>
              <a:rPr lang="it-IT">
                <a:solidFill>
                  <a:srgbClr val="FF0000"/>
                </a:solidFill>
              </a:rPr>
              <a:t> </a:t>
            </a:r>
            <a:r>
              <a:rPr lang="it-IT">
                <a:solidFill>
                  <a:srgbClr val="000000"/>
                </a:solidFill>
              </a:rPr>
              <a:t>adesso il sito della scuola sarà visibile all’interno della Lan dagli altri pc ma non sarà possibile accedervi dal pc host delle macchine virtuali in quanto non abbiamo attivato ancora il port forwarding</a:t>
            </a:r>
          </a:p>
          <a:p>
            <a:pPr lvl="0"/>
            <a:endParaRPr lang="it-IT">
              <a:solidFill>
                <a:srgbClr val="000000"/>
              </a:solidFill>
            </a:endParaRPr>
          </a:p>
        </p:txBody>
      </p:sp>
    </p:spTree>
    <p:extLst>
      <p:ext uri="{BB962C8B-B14F-4D97-AF65-F5344CB8AC3E}">
        <p14:creationId xmlns:p14="http://schemas.microsoft.com/office/powerpoint/2010/main" val="150059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4F72E9-4736-49CC-8B3B-03ED999C54BA}"/>
              </a:ext>
            </a:extLst>
          </p:cNvPr>
          <p:cNvSpPr txBox="1">
            <a:spLocks noGrp="1"/>
          </p:cNvSpPr>
          <p:nvPr>
            <p:ph type="title"/>
          </p:nvPr>
        </p:nvSpPr>
        <p:spPr/>
        <p:txBody>
          <a:bodyPr/>
          <a:lstStyle/>
          <a:p>
            <a:pPr lvl="0"/>
            <a:r>
              <a:rPr lang="it-IT">
                <a:solidFill>
                  <a:srgbClr val="000000"/>
                </a:solidFill>
              </a:rPr>
              <a:t>Configuriamo PfSense</a:t>
            </a:r>
          </a:p>
        </p:txBody>
      </p:sp>
      <p:sp>
        <p:nvSpPr>
          <p:cNvPr id="3" name="Segnaposto contenuto 2">
            <a:extLst>
              <a:ext uri="{FF2B5EF4-FFF2-40B4-BE49-F238E27FC236}">
                <a16:creationId xmlns:a16="http://schemas.microsoft.com/office/drawing/2014/main" id="{1A404146-BC44-4991-AEFE-2A2A3C3CDDB1}"/>
              </a:ext>
            </a:extLst>
          </p:cNvPr>
          <p:cNvSpPr txBox="1">
            <a:spLocks noGrp="1"/>
          </p:cNvSpPr>
          <p:nvPr>
            <p:ph idx="1"/>
          </p:nvPr>
        </p:nvSpPr>
        <p:spPr/>
        <p:txBody>
          <a:bodyPr/>
          <a:lstStyle/>
          <a:p>
            <a:pPr lvl="0"/>
            <a:r>
              <a:rPr lang="it-IT">
                <a:solidFill>
                  <a:srgbClr val="000000"/>
                </a:solidFill>
              </a:rPr>
              <a:t>In questa sezione vedremo come configurare il firewall PfSense. </a:t>
            </a:r>
          </a:p>
          <a:p>
            <a:pPr marL="457200" lvl="0" indent="-457200">
              <a:buFont typeface="Calibri Light"/>
              <a:buAutoNum type="arabicPeriod"/>
            </a:pPr>
            <a:r>
              <a:rPr lang="it-IT">
                <a:solidFill>
                  <a:srgbClr val="000000"/>
                </a:solidFill>
              </a:rPr>
              <a:t>Aggiungeremo le nuove reti per gli studenti e i docenti. </a:t>
            </a:r>
          </a:p>
          <a:p>
            <a:pPr marL="457200" lvl="0" indent="-457200">
              <a:buFont typeface="Calibri Light"/>
              <a:buAutoNum type="arabicPeriod"/>
            </a:pPr>
            <a:r>
              <a:rPr lang="it-IT">
                <a:solidFill>
                  <a:srgbClr val="000000"/>
                </a:solidFill>
              </a:rPr>
              <a:t>Vedremo come abilitare il  Captive Portal ed effettuare l’autenticazione tramite Active Directory.</a:t>
            </a:r>
          </a:p>
          <a:p>
            <a:pPr marL="457200" lvl="0" indent="-457200">
              <a:buFont typeface="Calibri Light"/>
              <a:buAutoNum type="arabicPeriod"/>
            </a:pPr>
            <a:r>
              <a:rPr lang="it-IT">
                <a:solidFill>
                  <a:srgbClr val="000000"/>
                </a:solidFill>
              </a:rPr>
              <a:t>Configureremo il transparent proxy per intercettare il traffico Http e Https e abiliteremo questa tecnologia sulle reti sia degli studenti che dei docenti.</a:t>
            </a:r>
          </a:p>
          <a:p>
            <a:pPr marL="457200" lvl="0" indent="-457200">
              <a:buFont typeface="Calibri Light"/>
              <a:buAutoNum type="arabicPeriod"/>
            </a:pPr>
            <a:r>
              <a:rPr lang="it-IT">
                <a:solidFill>
                  <a:srgbClr val="000000"/>
                </a:solidFill>
              </a:rPr>
              <a:t>Abiliteremo il Port Forwarding per esporre il nostro servizio web che ospita il sito della scuola al di fuori della Lan.</a:t>
            </a:r>
          </a:p>
          <a:p>
            <a:pPr marL="457200" lvl="0" indent="-457200">
              <a:buFont typeface="Calibri Light"/>
              <a:buAutoNum type="arabicPeriod"/>
            </a:pPr>
            <a:endParaRPr lang="it-IT">
              <a:solidFill>
                <a:srgbClr val="000000"/>
              </a:solidFill>
            </a:endParaRPr>
          </a:p>
        </p:txBody>
      </p:sp>
    </p:spTree>
    <p:extLst>
      <p:ext uri="{BB962C8B-B14F-4D97-AF65-F5344CB8AC3E}">
        <p14:creationId xmlns:p14="http://schemas.microsoft.com/office/powerpoint/2010/main" val="254075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CD12D5-4AFA-4862-8758-6270E265C0D8}"/>
              </a:ext>
            </a:extLst>
          </p:cNvPr>
          <p:cNvSpPr txBox="1">
            <a:spLocks noGrp="1"/>
          </p:cNvSpPr>
          <p:nvPr>
            <p:ph type="title"/>
          </p:nvPr>
        </p:nvSpPr>
        <p:spPr/>
        <p:txBody>
          <a:bodyPr/>
          <a:lstStyle/>
          <a:p>
            <a:pPr lvl="0"/>
            <a:r>
              <a:rPr lang="it-IT">
                <a:solidFill>
                  <a:srgbClr val="000000"/>
                </a:solidFill>
              </a:rPr>
              <a:t>Configurazione della reti Studenti e Docenti</a:t>
            </a:r>
          </a:p>
        </p:txBody>
      </p:sp>
      <p:sp>
        <p:nvSpPr>
          <p:cNvPr id="3" name="Segnaposto contenuto 2">
            <a:extLst>
              <a:ext uri="{FF2B5EF4-FFF2-40B4-BE49-F238E27FC236}">
                <a16:creationId xmlns:a16="http://schemas.microsoft.com/office/drawing/2014/main" id="{7D88AB1D-CEC5-474A-BA8F-DF19A81C5E39}"/>
              </a:ext>
            </a:extLst>
          </p:cNvPr>
          <p:cNvSpPr txBox="1">
            <a:spLocks noGrp="1"/>
          </p:cNvSpPr>
          <p:nvPr>
            <p:ph idx="1"/>
          </p:nvPr>
        </p:nvSpPr>
        <p:spPr/>
        <p:txBody>
          <a:bodyPr/>
          <a:lstStyle/>
          <a:p>
            <a:pPr lvl="0"/>
            <a:r>
              <a:rPr lang="it-IT">
                <a:solidFill>
                  <a:srgbClr val="000000"/>
                </a:solidFill>
              </a:rPr>
              <a:t>Per prima cosa andiamo sulle interfacce di PfSense e vedremo due nuove interfacce chiamate opt1 e opt2. </a:t>
            </a:r>
          </a:p>
          <a:p>
            <a:pPr lvl="0"/>
            <a:r>
              <a:rPr lang="it-IT">
                <a:solidFill>
                  <a:srgbClr val="000000"/>
                </a:solidFill>
              </a:rPr>
              <a:t>Andiamo su opt1 e rinominiamola studenti con indirizzo ip 192.168.2.1/24. </a:t>
            </a:r>
          </a:p>
          <a:p>
            <a:pPr lvl="0"/>
            <a:r>
              <a:rPr lang="it-IT">
                <a:solidFill>
                  <a:srgbClr val="000000"/>
                </a:solidFill>
              </a:rPr>
              <a:t>Mentre su opt2 daremo il nome di docenti con ip</a:t>
            </a:r>
            <a:r>
              <a:rPr lang="it-IT" b="1">
                <a:solidFill>
                  <a:srgbClr val="000000"/>
                </a:solidFill>
              </a:rPr>
              <a:t> </a:t>
            </a:r>
            <a:r>
              <a:rPr lang="it-IT">
                <a:solidFill>
                  <a:srgbClr val="000000"/>
                </a:solidFill>
              </a:rPr>
              <a:t>192.168.3.1/24</a:t>
            </a:r>
          </a:p>
          <a:p>
            <a:pPr lvl="0"/>
            <a:r>
              <a:rPr lang="it-IT">
                <a:solidFill>
                  <a:srgbClr val="000000"/>
                </a:solidFill>
              </a:rPr>
              <a:t>Successivamente dal menù dei servizi di PfSense </a:t>
            </a:r>
            <a:r>
              <a:rPr lang="it-IT" b="1">
                <a:solidFill>
                  <a:srgbClr val="000000"/>
                </a:solidFill>
              </a:rPr>
              <a:t>abilitiamo il dhcp server </a:t>
            </a:r>
            <a:r>
              <a:rPr lang="it-IT">
                <a:solidFill>
                  <a:srgbClr val="000000"/>
                </a:solidFill>
              </a:rPr>
              <a:t>sia sugli studenti che sui docenti e impostiamo il range di ip che desideriamo.</a:t>
            </a:r>
          </a:p>
          <a:p>
            <a:pPr lvl="0"/>
            <a:r>
              <a:rPr lang="it-IT">
                <a:solidFill>
                  <a:srgbClr val="000000"/>
                </a:solidFill>
              </a:rPr>
              <a:t>Per concludere dalle regole del firewall </a:t>
            </a:r>
            <a:r>
              <a:rPr lang="it-IT" b="1">
                <a:solidFill>
                  <a:srgbClr val="000000"/>
                </a:solidFill>
              </a:rPr>
              <a:t>abilitiamo il traffico ipv4 </a:t>
            </a:r>
            <a:r>
              <a:rPr lang="it-IT">
                <a:solidFill>
                  <a:srgbClr val="000000"/>
                </a:solidFill>
              </a:rPr>
              <a:t>sulle due interfacce.</a:t>
            </a:r>
          </a:p>
        </p:txBody>
      </p:sp>
    </p:spTree>
    <p:extLst>
      <p:ext uri="{BB962C8B-B14F-4D97-AF65-F5344CB8AC3E}">
        <p14:creationId xmlns:p14="http://schemas.microsoft.com/office/powerpoint/2010/main" val="1233750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53CA66-2B33-4E1C-81BB-55FAA0A0FE29}"/>
              </a:ext>
            </a:extLst>
          </p:cNvPr>
          <p:cNvSpPr txBox="1">
            <a:spLocks noGrp="1"/>
          </p:cNvSpPr>
          <p:nvPr>
            <p:ph type="title"/>
          </p:nvPr>
        </p:nvSpPr>
        <p:spPr/>
        <p:txBody>
          <a:bodyPr>
            <a:noAutofit/>
          </a:bodyPr>
          <a:lstStyle/>
          <a:p>
            <a:pPr lvl="0"/>
            <a:r>
              <a:rPr lang="it-IT" sz="3600">
                <a:solidFill>
                  <a:srgbClr val="000000"/>
                </a:solidFill>
              </a:rPr>
              <a:t>Configurazione del Captive Portal con autenticazione tramite Active Directory</a:t>
            </a:r>
          </a:p>
        </p:txBody>
      </p:sp>
      <p:sp>
        <p:nvSpPr>
          <p:cNvPr id="3" name="Segnaposto contenuto 2">
            <a:extLst>
              <a:ext uri="{FF2B5EF4-FFF2-40B4-BE49-F238E27FC236}">
                <a16:creationId xmlns:a16="http://schemas.microsoft.com/office/drawing/2014/main" id="{BC197D01-8570-43F8-8826-CF9D0B79DC9C}"/>
              </a:ext>
            </a:extLst>
          </p:cNvPr>
          <p:cNvSpPr txBox="1">
            <a:spLocks noGrp="1"/>
          </p:cNvSpPr>
          <p:nvPr>
            <p:ph idx="1"/>
          </p:nvPr>
        </p:nvSpPr>
        <p:spPr/>
        <p:txBody>
          <a:bodyPr>
            <a:normAutofit lnSpcReduction="10000"/>
          </a:bodyPr>
          <a:lstStyle/>
          <a:p>
            <a:pPr lvl="0">
              <a:lnSpc>
                <a:spcPct val="70000"/>
              </a:lnSpc>
            </a:pPr>
            <a:r>
              <a:rPr lang="it-IT" dirty="0">
                <a:solidFill>
                  <a:srgbClr val="000000"/>
                </a:solidFill>
              </a:rPr>
              <a:t>Da PfSense andiamo su User Manager e poi Authentication Server e aggiungiamo il Windows Server con cui faremo l’autenticazione. </a:t>
            </a:r>
          </a:p>
          <a:p>
            <a:pPr lvl="0">
              <a:lnSpc>
                <a:spcPct val="70000"/>
              </a:lnSpc>
            </a:pPr>
            <a:r>
              <a:rPr lang="it-IT" dirty="0">
                <a:solidFill>
                  <a:srgbClr val="000000"/>
                </a:solidFill>
              </a:rPr>
              <a:t>Dai servizi selezioniamo Captive Portal e creiamo due nuovi portali per l’autenticazione uno per i docenti e uno per gli studenti. </a:t>
            </a:r>
          </a:p>
          <a:p>
            <a:pPr lvl="0">
              <a:lnSpc>
                <a:spcPct val="70000"/>
              </a:lnSpc>
            </a:pPr>
            <a:endParaRPr lang="it-IT" dirty="0">
              <a:solidFill>
                <a:srgbClr val="000000"/>
              </a:solidFill>
            </a:endParaRPr>
          </a:p>
          <a:p>
            <a:pPr lvl="0">
              <a:lnSpc>
                <a:spcPct val="70000"/>
              </a:lnSpc>
            </a:pPr>
            <a:r>
              <a:rPr lang="it-IT" dirty="0">
                <a:solidFill>
                  <a:srgbClr val="000000"/>
                </a:solidFill>
              </a:rPr>
              <a:t>Poi andiamo sul server Windows e dal Server Manager apriamo Network Policy Server. </a:t>
            </a:r>
          </a:p>
          <a:p>
            <a:pPr lvl="0">
              <a:lnSpc>
                <a:spcPct val="70000"/>
              </a:lnSpc>
            </a:pPr>
            <a:r>
              <a:rPr lang="it-IT" dirty="0">
                <a:solidFill>
                  <a:srgbClr val="000000"/>
                </a:solidFill>
              </a:rPr>
              <a:t>Creiamo quindi due nuove </a:t>
            </a:r>
            <a:r>
              <a:rPr lang="it-IT" b="1" dirty="0">
                <a:solidFill>
                  <a:srgbClr val="000000"/>
                </a:solidFill>
              </a:rPr>
              <a:t>policy di accesso alla rete </a:t>
            </a:r>
            <a:r>
              <a:rPr lang="it-IT" dirty="0">
                <a:solidFill>
                  <a:srgbClr val="000000"/>
                </a:solidFill>
              </a:rPr>
              <a:t>una per gli studenti e una per i docenti.</a:t>
            </a:r>
          </a:p>
          <a:p>
            <a:pPr lvl="0">
              <a:lnSpc>
                <a:spcPct val="70000"/>
              </a:lnSpc>
            </a:pPr>
            <a:r>
              <a:rPr lang="it-IT" dirty="0">
                <a:solidFill>
                  <a:srgbClr val="000000"/>
                </a:solidFill>
              </a:rPr>
              <a:t>Queste policy garantiranno l’accesso quando ci si collegherà al Captive Portal. </a:t>
            </a:r>
          </a:p>
          <a:p>
            <a:pPr lvl="0">
              <a:lnSpc>
                <a:spcPct val="70000"/>
              </a:lnSpc>
            </a:pPr>
            <a:r>
              <a:rPr lang="it-IT" dirty="0">
                <a:solidFill>
                  <a:srgbClr val="000000"/>
                </a:solidFill>
              </a:rPr>
              <a:t>Per evitare che gli studenti possano collegarsi al Captive Portal dei docenti e viceversa, nella policy impostiamo il parametro </a:t>
            </a:r>
            <a:r>
              <a:rPr lang="it-IT" b="1" dirty="0" err="1">
                <a:solidFill>
                  <a:srgbClr val="000000"/>
                </a:solidFill>
              </a:rPr>
              <a:t>nas</a:t>
            </a:r>
            <a:r>
              <a:rPr lang="it-IT" b="1" dirty="0">
                <a:solidFill>
                  <a:srgbClr val="000000"/>
                </a:solidFill>
              </a:rPr>
              <a:t> </a:t>
            </a:r>
            <a:r>
              <a:rPr lang="it-IT" b="1" dirty="0" err="1">
                <a:solidFill>
                  <a:srgbClr val="000000"/>
                </a:solidFill>
              </a:rPr>
              <a:t>identifier</a:t>
            </a:r>
            <a:r>
              <a:rPr lang="it-IT" dirty="0">
                <a:solidFill>
                  <a:srgbClr val="000000"/>
                </a:solidFill>
              </a:rPr>
              <a:t>. </a:t>
            </a:r>
          </a:p>
          <a:p>
            <a:pPr lvl="0">
              <a:lnSpc>
                <a:spcPct val="70000"/>
              </a:lnSpc>
            </a:pPr>
            <a:r>
              <a:rPr lang="it-IT" dirty="0">
                <a:solidFill>
                  <a:srgbClr val="000000"/>
                </a:solidFill>
              </a:rPr>
              <a:t>Questo valore si può trovare nella pagina di configurazione del Captive Portal di PfSense.</a:t>
            </a:r>
          </a:p>
          <a:p>
            <a:pPr lvl="0">
              <a:lnSpc>
                <a:spcPct val="70000"/>
              </a:lnSpc>
            </a:pPr>
            <a:r>
              <a:rPr lang="it-IT" dirty="0">
                <a:solidFill>
                  <a:srgbClr val="000000"/>
                </a:solidFill>
              </a:rPr>
              <a:t>Inoltre è possibile vederlo anche nel log del Server.</a:t>
            </a:r>
          </a:p>
        </p:txBody>
      </p:sp>
    </p:spTree>
    <p:extLst>
      <p:ext uri="{BB962C8B-B14F-4D97-AF65-F5344CB8AC3E}">
        <p14:creationId xmlns:p14="http://schemas.microsoft.com/office/powerpoint/2010/main" val="4020339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78354-FE22-47A1-B01C-24149A97AD0B}"/>
              </a:ext>
            </a:extLst>
          </p:cNvPr>
          <p:cNvSpPr txBox="1">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FE2F49DC-70B1-4826-8FBD-03DDAD148712}"/>
              </a:ext>
            </a:extLst>
          </p:cNvPr>
          <p:cNvSpPr txBox="1">
            <a:spLocks noGrp="1"/>
          </p:cNvSpPr>
          <p:nvPr>
            <p:ph type="body" idx="1"/>
          </p:nvPr>
        </p:nvSpPr>
        <p:spPr/>
        <p:txBody>
          <a:bodyPr/>
          <a:lstStyle/>
          <a:p>
            <a:pPr lvl="0"/>
            <a:r>
              <a:rPr lang="it-IT" cap="none">
                <a:solidFill>
                  <a:srgbClr val="000000"/>
                </a:solidFill>
              </a:rPr>
              <a:t>Schermata PfSense configurazione Captive Portal e nas identifier</a:t>
            </a:r>
          </a:p>
        </p:txBody>
      </p:sp>
      <p:pic>
        <p:nvPicPr>
          <p:cNvPr id="4" name="Segnaposto contenuto 7" descr="Immagine che contiene testo&#10;&#10;Descrizione generata automaticamente">
            <a:extLst>
              <a:ext uri="{FF2B5EF4-FFF2-40B4-BE49-F238E27FC236}">
                <a16:creationId xmlns:a16="http://schemas.microsoft.com/office/drawing/2014/main" id="{57536D40-C399-46D1-9CA7-F57FC07AEF22}"/>
              </a:ext>
            </a:extLst>
          </p:cNvPr>
          <p:cNvPicPr>
            <a:picLocks noGrp="1" noChangeAspect="1"/>
          </p:cNvPicPr>
          <p:nvPr>
            <p:ph idx="2"/>
          </p:nvPr>
        </p:nvPicPr>
        <p:blipFill>
          <a:blip r:embed="rId2"/>
          <a:stretch>
            <a:fillRect/>
          </a:stretch>
        </p:blipFill>
        <p:spPr>
          <a:xfrm>
            <a:off x="589614" y="2905432"/>
            <a:ext cx="5506388" cy="2504377"/>
          </a:xfrm>
        </p:spPr>
      </p:pic>
      <p:sp>
        <p:nvSpPr>
          <p:cNvPr id="5" name="Segnaposto testo 4">
            <a:extLst>
              <a:ext uri="{FF2B5EF4-FFF2-40B4-BE49-F238E27FC236}">
                <a16:creationId xmlns:a16="http://schemas.microsoft.com/office/drawing/2014/main" id="{ACCA67AA-0916-4C63-8290-03098BC51D2C}"/>
              </a:ext>
            </a:extLst>
          </p:cNvPr>
          <p:cNvSpPr txBox="1">
            <a:spLocks noGrp="1"/>
          </p:cNvSpPr>
          <p:nvPr>
            <p:ph type="body" idx="3"/>
          </p:nvPr>
        </p:nvSpPr>
        <p:spPr/>
        <p:txBody>
          <a:bodyPr/>
          <a:lstStyle/>
          <a:p>
            <a:pPr lvl="0"/>
            <a:r>
              <a:rPr lang="it-IT" cap="none">
                <a:solidFill>
                  <a:srgbClr val="000000"/>
                </a:solidFill>
              </a:rPr>
              <a:t>Log del Server verifico parametro nas identifier</a:t>
            </a:r>
          </a:p>
        </p:txBody>
      </p:sp>
      <p:pic>
        <p:nvPicPr>
          <p:cNvPr id="6" name="Segnaposto contenuto 9" descr="Immagine che contiene testo&#10;&#10;Descrizione generata automaticamente">
            <a:extLst>
              <a:ext uri="{FF2B5EF4-FFF2-40B4-BE49-F238E27FC236}">
                <a16:creationId xmlns:a16="http://schemas.microsoft.com/office/drawing/2014/main" id="{0BED9E50-E040-4B4C-8BC9-D8358CCE222A}"/>
              </a:ext>
            </a:extLst>
          </p:cNvPr>
          <p:cNvPicPr>
            <a:picLocks noGrp="1" noChangeAspect="1"/>
          </p:cNvPicPr>
          <p:nvPr>
            <p:ph idx="4"/>
          </p:nvPr>
        </p:nvPicPr>
        <p:blipFill>
          <a:blip r:embed="rId3"/>
          <a:stretch>
            <a:fillRect/>
          </a:stretch>
        </p:blipFill>
        <p:spPr>
          <a:xfrm>
            <a:off x="6218240" y="2901747"/>
            <a:ext cx="5450930" cy="2504377"/>
          </a:xfrm>
        </p:spPr>
      </p:pic>
    </p:spTree>
    <p:extLst>
      <p:ext uri="{BB962C8B-B14F-4D97-AF65-F5344CB8AC3E}">
        <p14:creationId xmlns:p14="http://schemas.microsoft.com/office/powerpoint/2010/main" val="409137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0654D8-1DC5-4888-B824-E5BEF50284BA}"/>
              </a:ext>
            </a:extLst>
          </p:cNvPr>
          <p:cNvSpPr txBox="1">
            <a:spLocks noGrp="1"/>
          </p:cNvSpPr>
          <p:nvPr>
            <p:ph type="title"/>
          </p:nvPr>
        </p:nvSpPr>
        <p:spPr/>
        <p:txBody>
          <a:bodyPr/>
          <a:lstStyle/>
          <a:p>
            <a:pPr lvl="0"/>
            <a:r>
              <a:rPr lang="it-IT">
                <a:solidFill>
                  <a:srgbClr val="000000"/>
                </a:solidFill>
              </a:rPr>
              <a:t>Configurazione del transparent proxy</a:t>
            </a:r>
          </a:p>
        </p:txBody>
      </p:sp>
      <p:sp>
        <p:nvSpPr>
          <p:cNvPr id="3" name="Segnaposto contenuto 2">
            <a:extLst>
              <a:ext uri="{FF2B5EF4-FFF2-40B4-BE49-F238E27FC236}">
                <a16:creationId xmlns:a16="http://schemas.microsoft.com/office/drawing/2014/main" id="{B10FE460-1A3C-4566-A5EF-BEA8DD3992DC}"/>
              </a:ext>
            </a:extLst>
          </p:cNvPr>
          <p:cNvSpPr txBox="1">
            <a:spLocks noGrp="1"/>
          </p:cNvSpPr>
          <p:nvPr>
            <p:ph idx="1"/>
          </p:nvPr>
        </p:nvSpPr>
        <p:spPr/>
        <p:txBody>
          <a:bodyPr/>
          <a:lstStyle/>
          <a:p>
            <a:pPr lvl="0">
              <a:lnSpc>
                <a:spcPct val="70000"/>
              </a:lnSpc>
            </a:pPr>
            <a:r>
              <a:rPr lang="it-IT">
                <a:solidFill>
                  <a:srgbClr val="000000"/>
                </a:solidFill>
              </a:rPr>
              <a:t>Andiamo sul Packet Manager di PfSense e installiamo i seguenti pacchetti: Squid, SquidGuard e LightSquid.</a:t>
            </a:r>
          </a:p>
          <a:p>
            <a:pPr lvl="0">
              <a:lnSpc>
                <a:spcPct val="70000"/>
              </a:lnSpc>
            </a:pPr>
            <a:r>
              <a:rPr lang="it-IT">
                <a:solidFill>
                  <a:srgbClr val="000000"/>
                </a:solidFill>
              </a:rPr>
              <a:t>Successivamente spostiamoci su Sistema, Certificate Manager e creiamo una nuova </a:t>
            </a:r>
            <a:r>
              <a:rPr lang="it-IT" b="1">
                <a:solidFill>
                  <a:srgbClr val="000000"/>
                </a:solidFill>
              </a:rPr>
              <a:t>certificate autority</a:t>
            </a:r>
            <a:r>
              <a:rPr lang="it-IT">
                <a:solidFill>
                  <a:srgbClr val="000000"/>
                </a:solidFill>
              </a:rPr>
              <a:t>.</a:t>
            </a:r>
          </a:p>
          <a:p>
            <a:pPr lvl="0">
              <a:lnSpc>
                <a:spcPct val="70000"/>
              </a:lnSpc>
            </a:pPr>
            <a:r>
              <a:rPr lang="it-IT">
                <a:solidFill>
                  <a:srgbClr val="000000"/>
                </a:solidFill>
              </a:rPr>
              <a:t>Dai Servizi di PfSense andiamo su SquidProxy Server e abilitiamo sulle interfacce degli studenti e dei docenti il proxy, il transparent proxy e l’SSL filtering. </a:t>
            </a:r>
          </a:p>
          <a:p>
            <a:pPr lvl="0">
              <a:lnSpc>
                <a:spcPct val="70000"/>
              </a:lnSpc>
            </a:pPr>
            <a:r>
              <a:rPr lang="it-IT">
                <a:solidFill>
                  <a:srgbClr val="000000"/>
                </a:solidFill>
              </a:rPr>
              <a:t>Nel campo del SSL filtering </a:t>
            </a:r>
            <a:r>
              <a:rPr lang="it-IT" b="1">
                <a:solidFill>
                  <a:srgbClr val="000000"/>
                </a:solidFill>
              </a:rPr>
              <a:t>aggiungiamo il CA creato </a:t>
            </a:r>
            <a:r>
              <a:rPr lang="it-IT">
                <a:solidFill>
                  <a:srgbClr val="000000"/>
                </a:solidFill>
              </a:rPr>
              <a:t>precedentemente. </a:t>
            </a:r>
          </a:p>
          <a:p>
            <a:pPr lvl="0">
              <a:lnSpc>
                <a:spcPct val="70000"/>
              </a:lnSpc>
            </a:pPr>
            <a:r>
              <a:rPr lang="it-IT">
                <a:solidFill>
                  <a:srgbClr val="000000"/>
                </a:solidFill>
              </a:rPr>
              <a:t>Abilitiamo anche tutti i log. Sempre dai Servizi andiamo su SquidGuard e abilitiamolo. </a:t>
            </a:r>
          </a:p>
          <a:p>
            <a:pPr lvl="0">
              <a:lnSpc>
                <a:spcPct val="70000"/>
              </a:lnSpc>
            </a:pPr>
            <a:r>
              <a:rPr lang="it-IT">
                <a:solidFill>
                  <a:srgbClr val="000000"/>
                </a:solidFill>
              </a:rPr>
              <a:t>Abilitiamo le blacklist, avendo così a disposizione diverse categorie per filtrare con delle regole il traffico internet.</a:t>
            </a:r>
          </a:p>
          <a:p>
            <a:pPr lvl="0">
              <a:lnSpc>
                <a:spcPct val="70000"/>
              </a:lnSpc>
            </a:pPr>
            <a:r>
              <a:rPr lang="it-IT">
                <a:solidFill>
                  <a:srgbClr val="FF0000"/>
                </a:solidFill>
              </a:rPr>
              <a:t>Abbiamo utilizzato la blacklist dell’Università di Toulouse perché Shallalist attualmente non è disponibile per l’attuale situazione politica mondiale.</a:t>
            </a:r>
          </a:p>
        </p:txBody>
      </p:sp>
    </p:spTree>
    <p:extLst>
      <p:ext uri="{BB962C8B-B14F-4D97-AF65-F5344CB8AC3E}">
        <p14:creationId xmlns:p14="http://schemas.microsoft.com/office/powerpoint/2010/main" val="4104079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95CE37-3787-4E6A-B8A4-7AFF2F5D657B}"/>
              </a:ext>
            </a:extLst>
          </p:cNvPr>
          <p:cNvSpPr txBox="1">
            <a:spLocks noGrp="1"/>
          </p:cNvSpPr>
          <p:nvPr>
            <p:ph type="title"/>
          </p:nvPr>
        </p:nvSpPr>
        <p:spPr/>
        <p:txBody>
          <a:bodyPr/>
          <a:lstStyle/>
          <a:p>
            <a:pPr lvl="0"/>
            <a:r>
              <a:rPr lang="it-IT">
                <a:solidFill>
                  <a:srgbClr val="000000"/>
                </a:solidFill>
              </a:rPr>
              <a:t>Blocco dei contenuti con SquidGuard</a:t>
            </a:r>
          </a:p>
        </p:txBody>
      </p:sp>
      <p:sp>
        <p:nvSpPr>
          <p:cNvPr id="3" name="Segnaposto contenuto 2">
            <a:extLst>
              <a:ext uri="{FF2B5EF4-FFF2-40B4-BE49-F238E27FC236}">
                <a16:creationId xmlns:a16="http://schemas.microsoft.com/office/drawing/2014/main" id="{7073A520-FA96-47C6-AFEA-6FEEE40F1A16}"/>
              </a:ext>
            </a:extLst>
          </p:cNvPr>
          <p:cNvSpPr txBox="1">
            <a:spLocks noGrp="1"/>
          </p:cNvSpPr>
          <p:nvPr>
            <p:ph idx="1"/>
          </p:nvPr>
        </p:nvSpPr>
        <p:spPr/>
        <p:txBody>
          <a:bodyPr/>
          <a:lstStyle/>
          <a:p>
            <a:pPr lvl="0">
              <a:lnSpc>
                <a:spcPct val="80000"/>
              </a:lnSpc>
            </a:pPr>
            <a:r>
              <a:rPr lang="it-IT">
                <a:solidFill>
                  <a:srgbClr val="000000"/>
                </a:solidFill>
              </a:rPr>
              <a:t>Nelle immagini che seguono si può vedere una prova effettuata con la </a:t>
            </a:r>
            <a:r>
              <a:rPr lang="it-IT" b="1">
                <a:solidFill>
                  <a:srgbClr val="000000"/>
                </a:solidFill>
              </a:rPr>
              <a:t>blacklist</a:t>
            </a:r>
            <a:r>
              <a:rPr lang="it-IT">
                <a:solidFill>
                  <a:srgbClr val="000000"/>
                </a:solidFill>
              </a:rPr>
              <a:t> di SquidGuard. </a:t>
            </a:r>
          </a:p>
          <a:p>
            <a:pPr lvl="0">
              <a:lnSpc>
                <a:spcPct val="80000"/>
              </a:lnSpc>
            </a:pPr>
            <a:r>
              <a:rPr lang="it-IT">
                <a:solidFill>
                  <a:srgbClr val="000000"/>
                </a:solidFill>
              </a:rPr>
              <a:t>Abbiamo abilitiamo la </a:t>
            </a:r>
            <a:r>
              <a:rPr lang="it-IT">
                <a:solidFill>
                  <a:srgbClr val="FF0000"/>
                </a:solidFill>
              </a:rPr>
              <a:t>regola</a:t>
            </a:r>
            <a:r>
              <a:rPr lang="it-IT">
                <a:solidFill>
                  <a:srgbClr val="000000"/>
                </a:solidFill>
              </a:rPr>
              <a:t> che blocca i social network ed effettuato una prova collegandoci al sito di Facebook.</a:t>
            </a:r>
          </a:p>
          <a:p>
            <a:pPr lvl="0">
              <a:lnSpc>
                <a:spcPct val="80000"/>
              </a:lnSpc>
            </a:pPr>
            <a:r>
              <a:rPr lang="it-IT">
                <a:solidFill>
                  <a:srgbClr val="000000"/>
                </a:solidFill>
              </a:rPr>
              <a:t>Sulle </a:t>
            </a:r>
            <a:r>
              <a:rPr lang="it-IT" b="1">
                <a:solidFill>
                  <a:srgbClr val="000000"/>
                </a:solidFill>
              </a:rPr>
              <a:t>connessioni Http </a:t>
            </a:r>
            <a:r>
              <a:rPr lang="it-IT">
                <a:solidFill>
                  <a:srgbClr val="000000"/>
                </a:solidFill>
              </a:rPr>
              <a:t>verrà mostrata una pagina di errore, mentre sulle </a:t>
            </a:r>
            <a:r>
              <a:rPr lang="it-IT" b="1">
                <a:solidFill>
                  <a:srgbClr val="000000"/>
                </a:solidFill>
              </a:rPr>
              <a:t>connessioni Https </a:t>
            </a:r>
            <a:r>
              <a:rPr lang="it-IT">
                <a:solidFill>
                  <a:srgbClr val="000000"/>
                </a:solidFill>
              </a:rPr>
              <a:t>verrà restituito il generico errore: SSL ERROR RX RECORD TOO LONG</a:t>
            </a:r>
          </a:p>
        </p:txBody>
      </p:sp>
      <p:pic>
        <p:nvPicPr>
          <p:cNvPr id="4" name="Immagine 4" descr="Immagine che contiene testo&#10;&#10;Descrizione generata automaticamente">
            <a:extLst>
              <a:ext uri="{FF2B5EF4-FFF2-40B4-BE49-F238E27FC236}">
                <a16:creationId xmlns:a16="http://schemas.microsoft.com/office/drawing/2014/main" id="{1D5B9E31-8D64-4886-8619-3088677E7012}"/>
              </a:ext>
            </a:extLst>
          </p:cNvPr>
          <p:cNvPicPr>
            <a:picLocks noChangeAspect="1"/>
          </p:cNvPicPr>
          <p:nvPr/>
        </p:nvPicPr>
        <p:blipFill>
          <a:blip r:embed="rId2"/>
          <a:stretch>
            <a:fillRect/>
          </a:stretch>
        </p:blipFill>
        <p:spPr>
          <a:xfrm>
            <a:off x="6339416" y="3534174"/>
            <a:ext cx="5326937" cy="2445919"/>
          </a:xfrm>
          <a:prstGeom prst="rect">
            <a:avLst/>
          </a:prstGeom>
          <a:noFill/>
          <a:ln cap="flat">
            <a:noFill/>
          </a:ln>
        </p:spPr>
      </p:pic>
      <p:pic>
        <p:nvPicPr>
          <p:cNvPr id="5" name="Immagine 6">
            <a:extLst>
              <a:ext uri="{FF2B5EF4-FFF2-40B4-BE49-F238E27FC236}">
                <a16:creationId xmlns:a16="http://schemas.microsoft.com/office/drawing/2014/main" id="{FC6D9483-C00D-4A4E-9F1D-30DE39F53031}"/>
              </a:ext>
            </a:extLst>
          </p:cNvPr>
          <p:cNvPicPr>
            <a:picLocks noChangeAspect="1"/>
          </p:cNvPicPr>
          <p:nvPr/>
        </p:nvPicPr>
        <p:blipFill>
          <a:blip r:embed="rId3"/>
          <a:stretch>
            <a:fillRect/>
          </a:stretch>
        </p:blipFill>
        <p:spPr>
          <a:xfrm>
            <a:off x="365979" y="3534174"/>
            <a:ext cx="5865464" cy="2675927"/>
          </a:xfrm>
          <a:prstGeom prst="rect">
            <a:avLst/>
          </a:prstGeom>
          <a:noFill/>
          <a:ln cap="flat">
            <a:noFill/>
          </a:ln>
        </p:spPr>
      </p:pic>
      <p:sp>
        <p:nvSpPr>
          <p:cNvPr id="6" name="CasellaDiTesto 5">
            <a:extLst>
              <a:ext uri="{FF2B5EF4-FFF2-40B4-BE49-F238E27FC236}">
                <a16:creationId xmlns:a16="http://schemas.microsoft.com/office/drawing/2014/main" id="{26B9C9D5-7E26-492D-9795-C14B5490D3EE}"/>
              </a:ext>
            </a:extLst>
          </p:cNvPr>
          <p:cNvSpPr txBox="1"/>
          <p:nvPr/>
        </p:nvSpPr>
        <p:spPr>
          <a:xfrm>
            <a:off x="1504334" y="5977469"/>
            <a:ext cx="4339952" cy="3790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Connessione Http</a:t>
            </a:r>
          </a:p>
        </p:txBody>
      </p:sp>
      <p:sp>
        <p:nvSpPr>
          <p:cNvPr id="7" name="CasellaDiTesto 7">
            <a:extLst>
              <a:ext uri="{FF2B5EF4-FFF2-40B4-BE49-F238E27FC236}">
                <a16:creationId xmlns:a16="http://schemas.microsoft.com/office/drawing/2014/main" id="{66478082-D23D-4802-86E4-60B3EFA658B6}"/>
              </a:ext>
            </a:extLst>
          </p:cNvPr>
          <p:cNvSpPr txBox="1"/>
          <p:nvPr/>
        </p:nvSpPr>
        <p:spPr>
          <a:xfrm>
            <a:off x="6865635" y="6025438"/>
            <a:ext cx="393018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Connessione Https</a:t>
            </a:r>
          </a:p>
        </p:txBody>
      </p:sp>
    </p:spTree>
    <p:extLst>
      <p:ext uri="{BB962C8B-B14F-4D97-AF65-F5344CB8AC3E}">
        <p14:creationId xmlns:p14="http://schemas.microsoft.com/office/powerpoint/2010/main" val="2981406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AD9BF3-E6CE-47B7-8A1B-C85420F08A21}"/>
              </a:ext>
            </a:extLst>
          </p:cNvPr>
          <p:cNvSpPr txBox="1">
            <a:spLocks noGrp="1"/>
          </p:cNvSpPr>
          <p:nvPr>
            <p:ph type="title"/>
          </p:nvPr>
        </p:nvSpPr>
        <p:spPr/>
        <p:txBody>
          <a:bodyPr/>
          <a:lstStyle/>
          <a:p>
            <a:pPr lvl="0"/>
            <a:r>
              <a:rPr lang="it-IT">
                <a:solidFill>
                  <a:srgbClr val="000000"/>
                </a:solidFill>
              </a:rPr>
              <a:t>Caso di Studio: una rete scolastica</a:t>
            </a:r>
          </a:p>
        </p:txBody>
      </p:sp>
      <p:sp>
        <p:nvSpPr>
          <p:cNvPr id="3" name="Segnaposto contenuto 2">
            <a:extLst>
              <a:ext uri="{FF2B5EF4-FFF2-40B4-BE49-F238E27FC236}">
                <a16:creationId xmlns:a16="http://schemas.microsoft.com/office/drawing/2014/main" id="{9449BBA6-839D-4141-B1A2-268840D1D61E}"/>
              </a:ext>
            </a:extLst>
          </p:cNvPr>
          <p:cNvSpPr txBox="1">
            <a:spLocks noGrp="1"/>
          </p:cNvSpPr>
          <p:nvPr>
            <p:ph idx="1"/>
          </p:nvPr>
        </p:nvSpPr>
        <p:spPr/>
        <p:txBody>
          <a:bodyPr/>
          <a:lstStyle/>
          <a:p>
            <a:pPr lvl="0"/>
            <a:r>
              <a:rPr lang="it-IT">
                <a:solidFill>
                  <a:srgbClr val="000000"/>
                </a:solidFill>
              </a:rPr>
              <a:t>Nel nostro caso di studio dobbiamo configurare una rete di un liceo scientifico.</a:t>
            </a:r>
          </a:p>
          <a:p>
            <a:pPr lvl="0"/>
            <a:r>
              <a:rPr lang="it-IT">
                <a:solidFill>
                  <a:srgbClr val="000000"/>
                </a:solidFill>
              </a:rPr>
              <a:t>I principali problemi da risolvere sono: </a:t>
            </a:r>
          </a:p>
          <a:p>
            <a:pPr lvl="0">
              <a:buFont typeface="Arial" pitchFamily="34"/>
              <a:buChar char="•"/>
            </a:pPr>
            <a:r>
              <a:rPr lang="it-IT">
                <a:solidFill>
                  <a:srgbClr val="000000"/>
                </a:solidFill>
              </a:rPr>
              <a:t> </a:t>
            </a:r>
            <a:r>
              <a:rPr lang="it-IT" b="1">
                <a:solidFill>
                  <a:srgbClr val="000000"/>
                </a:solidFill>
              </a:rPr>
              <a:t>Autenticare</a:t>
            </a:r>
            <a:r>
              <a:rPr lang="it-IT">
                <a:solidFill>
                  <a:srgbClr val="000000"/>
                </a:solidFill>
              </a:rPr>
              <a:t> </a:t>
            </a:r>
            <a:r>
              <a:rPr lang="it-IT" b="1">
                <a:solidFill>
                  <a:srgbClr val="000000"/>
                </a:solidFill>
              </a:rPr>
              <a:t>gli studenti e i docenti </a:t>
            </a:r>
            <a:r>
              <a:rPr lang="it-IT">
                <a:solidFill>
                  <a:srgbClr val="000000"/>
                </a:solidFill>
              </a:rPr>
              <a:t>con Captive Portal tramite Active Directory</a:t>
            </a:r>
          </a:p>
          <a:p>
            <a:pPr lvl="0">
              <a:buFont typeface="Arial" pitchFamily="34"/>
              <a:buChar char="•"/>
            </a:pPr>
            <a:r>
              <a:rPr lang="it-IT">
                <a:solidFill>
                  <a:srgbClr val="000000"/>
                </a:solidFill>
              </a:rPr>
              <a:t> </a:t>
            </a:r>
            <a:r>
              <a:rPr lang="it-IT" b="1">
                <a:solidFill>
                  <a:srgbClr val="000000"/>
                </a:solidFill>
              </a:rPr>
              <a:t>Creare delle policy </a:t>
            </a:r>
            <a:r>
              <a:rPr lang="it-IT">
                <a:solidFill>
                  <a:srgbClr val="000000"/>
                </a:solidFill>
              </a:rPr>
              <a:t>per gli studenti e i docenti</a:t>
            </a:r>
          </a:p>
          <a:p>
            <a:pPr lvl="0">
              <a:buFont typeface="Arial" pitchFamily="34"/>
              <a:buChar char="•"/>
            </a:pPr>
            <a:r>
              <a:rPr lang="it-IT">
                <a:solidFill>
                  <a:srgbClr val="000000"/>
                </a:solidFill>
              </a:rPr>
              <a:t> Rendere disponibile tramite il server web il sito internet della scuola </a:t>
            </a:r>
          </a:p>
          <a:p>
            <a:pPr lvl="0">
              <a:buFont typeface="Arial" pitchFamily="34"/>
              <a:buChar char="•"/>
            </a:pPr>
            <a:r>
              <a:rPr lang="it-IT">
                <a:solidFill>
                  <a:srgbClr val="000000"/>
                </a:solidFill>
              </a:rPr>
              <a:t> Filtrare il traffico internet con il proxy Squid.</a:t>
            </a:r>
          </a:p>
        </p:txBody>
      </p:sp>
    </p:spTree>
    <p:extLst>
      <p:ext uri="{BB962C8B-B14F-4D97-AF65-F5344CB8AC3E}">
        <p14:creationId xmlns:p14="http://schemas.microsoft.com/office/powerpoint/2010/main" val="3826948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4493AA-01E2-4C7A-9C41-CF0B475D82CB}"/>
              </a:ext>
            </a:extLst>
          </p:cNvPr>
          <p:cNvSpPr txBox="1">
            <a:spLocks noGrp="1"/>
          </p:cNvSpPr>
          <p:nvPr>
            <p:ph type="title"/>
          </p:nvPr>
        </p:nvSpPr>
        <p:spPr/>
        <p:txBody>
          <a:bodyPr/>
          <a:lstStyle/>
          <a:p>
            <a:pPr lvl="0"/>
            <a:r>
              <a:rPr lang="it-IT">
                <a:solidFill>
                  <a:srgbClr val="000000"/>
                </a:solidFill>
              </a:rPr>
              <a:t>Configurare il port forwarding per il server web</a:t>
            </a:r>
            <a:endParaRPr lang="it-IT"/>
          </a:p>
        </p:txBody>
      </p:sp>
      <p:sp>
        <p:nvSpPr>
          <p:cNvPr id="3" name="Segnaposto contenuto 2">
            <a:extLst>
              <a:ext uri="{FF2B5EF4-FFF2-40B4-BE49-F238E27FC236}">
                <a16:creationId xmlns:a16="http://schemas.microsoft.com/office/drawing/2014/main" id="{40880B10-8105-4123-BA31-C22312C48B75}"/>
              </a:ext>
            </a:extLst>
          </p:cNvPr>
          <p:cNvSpPr txBox="1">
            <a:spLocks noGrp="1"/>
          </p:cNvSpPr>
          <p:nvPr>
            <p:ph idx="1"/>
          </p:nvPr>
        </p:nvSpPr>
        <p:spPr/>
        <p:txBody>
          <a:bodyPr/>
          <a:lstStyle/>
          <a:p>
            <a:pPr lvl="0">
              <a:lnSpc>
                <a:spcPct val="80000"/>
              </a:lnSpc>
            </a:pPr>
            <a:r>
              <a:rPr lang="it-IT" sz="1900">
                <a:solidFill>
                  <a:srgbClr val="000000"/>
                </a:solidFill>
              </a:rPr>
              <a:t>Per rendere disponibile il server web che si trova su Windows Server al di fuori della Lan dobbiamo abilitare il port forwarding. </a:t>
            </a:r>
          </a:p>
          <a:p>
            <a:pPr lvl="0">
              <a:lnSpc>
                <a:spcPct val="80000"/>
              </a:lnSpc>
            </a:pPr>
            <a:r>
              <a:rPr lang="it-IT" sz="1900">
                <a:solidFill>
                  <a:srgbClr val="000000"/>
                </a:solidFill>
              </a:rPr>
              <a:t>Per farlo utilizziamo PfSense e il suo servizio di </a:t>
            </a:r>
            <a:r>
              <a:rPr lang="it-IT" sz="1900" b="1">
                <a:solidFill>
                  <a:srgbClr val="000000"/>
                </a:solidFill>
              </a:rPr>
              <a:t>Nat</a:t>
            </a:r>
            <a:r>
              <a:rPr lang="it-IT" sz="1900">
                <a:solidFill>
                  <a:srgbClr val="000000"/>
                </a:solidFill>
              </a:rPr>
              <a:t>, aggiungendo una nuova voce. Compiliamo i vari campi selezionando l’interfaccia di ingresso la Wan con porta di ingresso </a:t>
            </a:r>
            <a:r>
              <a:rPr lang="it-IT" sz="1900" b="1">
                <a:solidFill>
                  <a:srgbClr val="000000"/>
                </a:solidFill>
              </a:rPr>
              <a:t>80 (http)</a:t>
            </a:r>
            <a:r>
              <a:rPr lang="it-IT" sz="1900">
                <a:solidFill>
                  <a:srgbClr val="000000"/>
                </a:solidFill>
              </a:rPr>
              <a:t>. </a:t>
            </a:r>
          </a:p>
          <a:p>
            <a:pPr lvl="0">
              <a:lnSpc>
                <a:spcPct val="80000"/>
              </a:lnSpc>
            </a:pPr>
            <a:r>
              <a:rPr lang="it-IT" sz="1900">
                <a:solidFill>
                  <a:srgbClr val="000000"/>
                </a:solidFill>
              </a:rPr>
              <a:t>Come indirizzo per il forwarding  ip quello del Server Windows. </a:t>
            </a:r>
          </a:p>
          <a:p>
            <a:pPr lvl="0">
              <a:lnSpc>
                <a:spcPct val="80000"/>
              </a:lnSpc>
            </a:pPr>
            <a:r>
              <a:rPr lang="it-IT" sz="1900">
                <a:solidFill>
                  <a:srgbClr val="000000"/>
                </a:solidFill>
              </a:rPr>
              <a:t>Possiamo adesso provare a  collegarci dal pc host delle macchine virtuali al ip della Wan di PfSense e vedere che il  sito della scuola sarà adesso disponibile.</a:t>
            </a:r>
          </a:p>
          <a:p>
            <a:pPr lvl="0">
              <a:lnSpc>
                <a:spcPct val="80000"/>
              </a:lnSpc>
            </a:pPr>
            <a:endParaRPr lang="it-IT" sz="1900"/>
          </a:p>
        </p:txBody>
      </p:sp>
      <p:pic>
        <p:nvPicPr>
          <p:cNvPr id="4" name="Segnaposto contenuto 6">
            <a:extLst>
              <a:ext uri="{FF2B5EF4-FFF2-40B4-BE49-F238E27FC236}">
                <a16:creationId xmlns:a16="http://schemas.microsoft.com/office/drawing/2014/main" id="{D1B5B25A-6C05-4E95-B80A-318307F4669A}"/>
              </a:ext>
            </a:extLst>
          </p:cNvPr>
          <p:cNvPicPr>
            <a:picLocks noGrp="1" noChangeAspect="1"/>
          </p:cNvPicPr>
          <p:nvPr>
            <p:ph idx="2"/>
          </p:nvPr>
        </p:nvPicPr>
        <p:blipFill>
          <a:blip r:embed="rId2"/>
          <a:stretch>
            <a:fillRect/>
          </a:stretch>
        </p:blipFill>
        <p:spPr>
          <a:xfrm>
            <a:off x="6218240" y="2621539"/>
            <a:ext cx="4937129" cy="2472171"/>
          </a:xfrm>
        </p:spPr>
      </p:pic>
    </p:spTree>
    <p:extLst>
      <p:ext uri="{BB962C8B-B14F-4D97-AF65-F5344CB8AC3E}">
        <p14:creationId xmlns:p14="http://schemas.microsoft.com/office/powerpoint/2010/main" val="1547758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CAEAE5-3AC8-4150-B8BB-C5CD0E565323}"/>
              </a:ext>
            </a:extLst>
          </p:cNvPr>
          <p:cNvSpPr txBox="1">
            <a:spLocks noGrp="1"/>
          </p:cNvSpPr>
          <p:nvPr>
            <p:ph type="title"/>
          </p:nvPr>
        </p:nvSpPr>
        <p:spPr/>
        <p:txBody>
          <a:bodyPr/>
          <a:lstStyle/>
          <a:p>
            <a:pPr lvl="0"/>
            <a:r>
              <a:rPr lang="it-IT">
                <a:solidFill>
                  <a:srgbClr val="000000"/>
                </a:solidFill>
              </a:rPr>
              <a:t>Conclusioni</a:t>
            </a:r>
          </a:p>
        </p:txBody>
      </p:sp>
      <p:sp>
        <p:nvSpPr>
          <p:cNvPr id="3" name="Segnaposto contenuto 2">
            <a:extLst>
              <a:ext uri="{FF2B5EF4-FFF2-40B4-BE49-F238E27FC236}">
                <a16:creationId xmlns:a16="http://schemas.microsoft.com/office/drawing/2014/main" id="{15A9E2FC-14CD-46E0-87C3-4FF26B9026B2}"/>
              </a:ext>
            </a:extLst>
          </p:cNvPr>
          <p:cNvSpPr txBox="1">
            <a:spLocks noGrp="1"/>
          </p:cNvSpPr>
          <p:nvPr>
            <p:ph idx="1"/>
          </p:nvPr>
        </p:nvSpPr>
        <p:spPr/>
        <p:txBody>
          <a:bodyPr>
            <a:noAutofit/>
          </a:bodyPr>
          <a:lstStyle/>
          <a:p>
            <a:pPr lvl="0"/>
            <a:r>
              <a:rPr lang="it-IT">
                <a:solidFill>
                  <a:srgbClr val="000000"/>
                </a:solidFill>
              </a:rPr>
              <a:t>In questa tesi si è studiato il ruolo di un sistemista informatico che si trova a dover configurare una rete scolastica. </a:t>
            </a:r>
          </a:p>
          <a:p>
            <a:pPr lvl="0"/>
            <a:r>
              <a:rPr lang="it-IT">
                <a:solidFill>
                  <a:srgbClr val="000000"/>
                </a:solidFill>
              </a:rPr>
              <a:t>Molte delle tecniche viste precedentemente sono applicabili ad altri ambienti sia domestici che aziendali.  </a:t>
            </a:r>
          </a:p>
          <a:p>
            <a:pPr lvl="0"/>
            <a:r>
              <a:rPr lang="it-IT">
                <a:solidFill>
                  <a:srgbClr val="000000"/>
                </a:solidFill>
              </a:rPr>
              <a:t>Abbiamo imparato a:</a:t>
            </a:r>
          </a:p>
          <a:p>
            <a:pPr lvl="0">
              <a:buFont typeface="Arial" pitchFamily="34"/>
              <a:buChar char="•"/>
            </a:pPr>
            <a:r>
              <a:rPr lang="it-IT">
                <a:solidFill>
                  <a:srgbClr val="000000"/>
                </a:solidFill>
              </a:rPr>
              <a:t>Configurare un Captive Portal autenticandosi tramite Active Directory</a:t>
            </a:r>
          </a:p>
          <a:p>
            <a:pPr lvl="0">
              <a:buFont typeface="Arial" pitchFamily="34"/>
              <a:buChar char="•"/>
            </a:pPr>
            <a:r>
              <a:rPr lang="it-IT">
                <a:solidFill>
                  <a:srgbClr val="000000"/>
                </a:solidFill>
              </a:rPr>
              <a:t>Configurare il Server Windows </a:t>
            </a:r>
          </a:p>
          <a:p>
            <a:pPr lvl="0">
              <a:buFont typeface="Arial" pitchFamily="34"/>
              <a:buChar char="•"/>
            </a:pPr>
            <a:r>
              <a:rPr lang="it-IT">
                <a:solidFill>
                  <a:srgbClr val="000000"/>
                </a:solidFill>
              </a:rPr>
              <a:t>Gestire un insieme di macchine con le policy di gruppo</a:t>
            </a:r>
          </a:p>
        </p:txBody>
      </p:sp>
    </p:spTree>
    <p:extLst>
      <p:ext uri="{BB962C8B-B14F-4D97-AF65-F5344CB8AC3E}">
        <p14:creationId xmlns:p14="http://schemas.microsoft.com/office/powerpoint/2010/main" val="3267765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007F641-9A9D-4EE8-89A1-A6CE12C831F3}"/>
              </a:ext>
            </a:extLst>
          </p:cNvPr>
          <p:cNvSpPr txBox="1"/>
          <p:nvPr/>
        </p:nvSpPr>
        <p:spPr>
          <a:xfrm>
            <a:off x="2652253" y="1997835"/>
            <a:ext cx="6887498" cy="255454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60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6000" b="0" i="0" u="none" strike="noStrike" kern="1200" cap="none" spc="0" baseline="0">
                <a:solidFill>
                  <a:srgbClr val="000000"/>
                </a:solidFill>
                <a:uFillTx/>
                <a:latin typeface="Calibri"/>
              </a:rPr>
              <a:t>Fine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4000" b="0" i="0" u="none" strike="noStrike" kern="1200" cap="none" spc="0" baseline="0">
                <a:solidFill>
                  <a:srgbClr val="000000"/>
                </a:solidFill>
                <a:uFillTx/>
                <a:latin typeface="Calibri"/>
              </a:rPr>
              <a:t>Grazie per l’attenzione </a:t>
            </a:r>
          </a:p>
        </p:txBody>
      </p:sp>
    </p:spTree>
    <p:extLst>
      <p:ext uri="{BB962C8B-B14F-4D97-AF65-F5344CB8AC3E}">
        <p14:creationId xmlns:p14="http://schemas.microsoft.com/office/powerpoint/2010/main" val="383883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CasellaDiTesto 3">
            <a:extLst>
              <a:ext uri="{FF2B5EF4-FFF2-40B4-BE49-F238E27FC236}">
                <a16:creationId xmlns:a16="http://schemas.microsoft.com/office/drawing/2014/main" id="{47FDE797-AFB1-4411-8EEB-496E23113966}"/>
              </a:ext>
            </a:extLst>
          </p:cNvPr>
          <p:cNvSpPr txBox="1"/>
          <p:nvPr/>
        </p:nvSpPr>
        <p:spPr>
          <a:xfrm>
            <a:off x="3904634" y="5663071"/>
            <a:ext cx="6098453"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alibri"/>
              </a:rPr>
              <a:t>Disegno della rete come nella prova della tesi</a:t>
            </a:r>
          </a:p>
        </p:txBody>
      </p:sp>
      <p:pic>
        <p:nvPicPr>
          <p:cNvPr id="3" name="Immagine 5">
            <a:extLst>
              <a:ext uri="{FF2B5EF4-FFF2-40B4-BE49-F238E27FC236}">
                <a16:creationId xmlns:a16="http://schemas.microsoft.com/office/drawing/2014/main" id="{8C291331-43D4-4770-B8BB-3D99C923B332}"/>
              </a:ext>
            </a:extLst>
          </p:cNvPr>
          <p:cNvPicPr>
            <a:picLocks noChangeAspect="1"/>
          </p:cNvPicPr>
          <p:nvPr/>
        </p:nvPicPr>
        <p:blipFill>
          <a:blip r:embed="rId2"/>
          <a:stretch>
            <a:fillRect/>
          </a:stretch>
        </p:blipFill>
        <p:spPr>
          <a:xfrm>
            <a:off x="0" y="0"/>
            <a:ext cx="12191996" cy="5414683"/>
          </a:xfrm>
          <a:prstGeom prst="rect">
            <a:avLst/>
          </a:prstGeom>
          <a:noFill/>
          <a:ln cap="flat">
            <a:noFill/>
          </a:ln>
        </p:spPr>
      </p:pic>
    </p:spTree>
    <p:extLst>
      <p:ext uri="{BB962C8B-B14F-4D97-AF65-F5344CB8AC3E}">
        <p14:creationId xmlns:p14="http://schemas.microsoft.com/office/powerpoint/2010/main" val="49120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3D1384-A8CA-42B6-8C84-FDCA87C0073B}"/>
              </a:ext>
            </a:extLst>
          </p:cNvPr>
          <p:cNvSpPr txBox="1">
            <a:spLocks noGrp="1"/>
          </p:cNvSpPr>
          <p:nvPr>
            <p:ph type="title"/>
          </p:nvPr>
        </p:nvSpPr>
        <p:spPr/>
        <p:txBody>
          <a:bodyPr/>
          <a:lstStyle/>
          <a:p>
            <a:pPr lvl="0"/>
            <a:r>
              <a:rPr lang="it-IT">
                <a:solidFill>
                  <a:srgbClr val="000000"/>
                </a:solidFill>
              </a:rPr>
              <a:t>PfSense</a:t>
            </a:r>
          </a:p>
        </p:txBody>
      </p:sp>
      <p:sp>
        <p:nvSpPr>
          <p:cNvPr id="3" name="Segnaposto contenuto 2">
            <a:extLst>
              <a:ext uri="{FF2B5EF4-FFF2-40B4-BE49-F238E27FC236}">
                <a16:creationId xmlns:a16="http://schemas.microsoft.com/office/drawing/2014/main" id="{76CABAD9-064F-401E-ACB4-FA2FE9A0E274}"/>
              </a:ext>
            </a:extLst>
          </p:cNvPr>
          <p:cNvSpPr txBox="1">
            <a:spLocks noGrp="1"/>
          </p:cNvSpPr>
          <p:nvPr>
            <p:ph idx="1"/>
          </p:nvPr>
        </p:nvSpPr>
        <p:spPr/>
        <p:txBody>
          <a:bodyPr>
            <a:noAutofit/>
          </a:bodyPr>
          <a:lstStyle/>
          <a:p>
            <a:pPr lvl="0">
              <a:lnSpc>
                <a:spcPct val="80000"/>
              </a:lnSpc>
            </a:pPr>
            <a:r>
              <a:rPr lang="it-IT">
                <a:solidFill>
                  <a:srgbClr val="000000"/>
                </a:solidFill>
              </a:rPr>
              <a:t>PfSense è un </a:t>
            </a:r>
            <a:r>
              <a:rPr lang="it-IT" b="1">
                <a:solidFill>
                  <a:srgbClr val="000000"/>
                </a:solidFill>
              </a:rPr>
              <a:t>firewall open source </a:t>
            </a:r>
            <a:r>
              <a:rPr lang="it-IT">
                <a:solidFill>
                  <a:srgbClr val="000000"/>
                </a:solidFill>
              </a:rPr>
              <a:t>molto semplice da configurare tramite la sua interfaccia web.</a:t>
            </a:r>
          </a:p>
          <a:p>
            <a:pPr lvl="0">
              <a:lnSpc>
                <a:spcPct val="80000"/>
              </a:lnSpc>
            </a:pPr>
            <a:r>
              <a:rPr lang="it-IT">
                <a:solidFill>
                  <a:srgbClr val="000000"/>
                </a:solidFill>
              </a:rPr>
              <a:t>Le sue funzionalità che abbiamo utilizzato sono state:</a:t>
            </a:r>
          </a:p>
          <a:p>
            <a:pPr lvl="0">
              <a:lnSpc>
                <a:spcPct val="80000"/>
              </a:lnSpc>
              <a:buFont typeface="Arial" pitchFamily="34"/>
              <a:buChar char="•"/>
            </a:pPr>
            <a:r>
              <a:rPr lang="it-IT">
                <a:solidFill>
                  <a:srgbClr val="000000"/>
                </a:solidFill>
              </a:rPr>
              <a:t> Captive Portal </a:t>
            </a:r>
          </a:p>
          <a:p>
            <a:pPr lvl="0">
              <a:lnSpc>
                <a:spcPct val="80000"/>
              </a:lnSpc>
              <a:buFont typeface="Arial" pitchFamily="34"/>
              <a:buChar char="•"/>
            </a:pPr>
            <a:r>
              <a:rPr lang="it-IT">
                <a:solidFill>
                  <a:srgbClr val="000000"/>
                </a:solidFill>
              </a:rPr>
              <a:t> Port Forwarding</a:t>
            </a:r>
          </a:p>
          <a:p>
            <a:pPr lvl="0">
              <a:lnSpc>
                <a:spcPct val="80000"/>
              </a:lnSpc>
              <a:buFont typeface="Arial" pitchFamily="34"/>
              <a:buChar char="•"/>
            </a:pPr>
            <a:r>
              <a:rPr lang="it-IT">
                <a:solidFill>
                  <a:srgbClr val="000000"/>
                </a:solidFill>
              </a:rPr>
              <a:t> Proxy Squid.</a:t>
            </a:r>
          </a:p>
          <a:p>
            <a:pPr lvl="0">
              <a:lnSpc>
                <a:spcPct val="80000"/>
              </a:lnSpc>
            </a:pPr>
            <a:r>
              <a:rPr lang="it-IT">
                <a:solidFill>
                  <a:srgbClr val="000000"/>
                </a:solidFill>
              </a:rPr>
              <a:t>Il proxy Squid e i suoi relativi pacchetti sono stati installati  tramite l’interfaccia web fornita aggiungendo così delle funzionalità senza compromettere la sicurezza del sistema. </a:t>
            </a:r>
          </a:p>
          <a:p>
            <a:pPr lvl="0">
              <a:lnSpc>
                <a:spcPct val="80000"/>
              </a:lnSpc>
            </a:pPr>
            <a:r>
              <a:rPr lang="it-IT">
                <a:solidFill>
                  <a:srgbClr val="000000"/>
                </a:solidFill>
              </a:rPr>
              <a:t>Nel nostro caso sono stati aggiunti i seguenti pacchetti:</a:t>
            </a:r>
          </a:p>
          <a:p>
            <a:pPr lvl="0">
              <a:lnSpc>
                <a:spcPct val="80000"/>
              </a:lnSpc>
              <a:buFont typeface="Arial" pitchFamily="34"/>
              <a:buChar char="•"/>
            </a:pPr>
            <a:r>
              <a:rPr lang="it-IT">
                <a:solidFill>
                  <a:srgbClr val="000000"/>
                </a:solidFill>
              </a:rPr>
              <a:t> Squid</a:t>
            </a:r>
          </a:p>
          <a:p>
            <a:pPr lvl="0">
              <a:lnSpc>
                <a:spcPct val="80000"/>
              </a:lnSpc>
              <a:buFont typeface="Arial" pitchFamily="34"/>
              <a:buChar char="•"/>
            </a:pPr>
            <a:r>
              <a:rPr lang="it-IT">
                <a:solidFill>
                  <a:srgbClr val="000000"/>
                </a:solidFill>
              </a:rPr>
              <a:t> SquidGuard </a:t>
            </a:r>
          </a:p>
          <a:p>
            <a:pPr lvl="0">
              <a:lnSpc>
                <a:spcPct val="80000"/>
              </a:lnSpc>
              <a:buFont typeface="Arial" pitchFamily="34"/>
              <a:buChar char="•"/>
            </a:pPr>
            <a:r>
              <a:rPr lang="it-IT">
                <a:solidFill>
                  <a:srgbClr val="000000"/>
                </a:solidFill>
              </a:rPr>
              <a:t> LightSquid </a:t>
            </a:r>
          </a:p>
          <a:p>
            <a:pPr lvl="0">
              <a:lnSpc>
                <a:spcPct val="80000"/>
              </a:lnSpc>
              <a:buFont typeface="Arial" pitchFamily="34"/>
              <a:buChar char="•"/>
            </a:pPr>
            <a:endParaRPr lang="it-IT"/>
          </a:p>
        </p:txBody>
      </p:sp>
    </p:spTree>
    <p:extLst>
      <p:ext uri="{BB962C8B-B14F-4D97-AF65-F5344CB8AC3E}">
        <p14:creationId xmlns:p14="http://schemas.microsoft.com/office/powerpoint/2010/main" val="260556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55B650-CE5E-4EB1-B8A8-33968C9B168A}"/>
              </a:ext>
            </a:extLst>
          </p:cNvPr>
          <p:cNvSpPr txBox="1">
            <a:spLocks noGrp="1"/>
          </p:cNvSpPr>
          <p:nvPr>
            <p:ph type="title"/>
          </p:nvPr>
        </p:nvSpPr>
        <p:spPr/>
        <p:txBody>
          <a:bodyPr/>
          <a:lstStyle/>
          <a:p>
            <a:pPr lvl="0"/>
            <a:r>
              <a:rPr lang="it-IT">
                <a:solidFill>
                  <a:srgbClr val="000000"/>
                </a:solidFill>
              </a:rPr>
              <a:t>Captive Portal</a:t>
            </a:r>
          </a:p>
        </p:txBody>
      </p:sp>
      <p:sp>
        <p:nvSpPr>
          <p:cNvPr id="3" name="Segnaposto contenuto 2">
            <a:extLst>
              <a:ext uri="{FF2B5EF4-FFF2-40B4-BE49-F238E27FC236}">
                <a16:creationId xmlns:a16="http://schemas.microsoft.com/office/drawing/2014/main" id="{51CCDEC7-A0A5-4D15-B61D-8B66C6FD56A5}"/>
              </a:ext>
            </a:extLst>
          </p:cNvPr>
          <p:cNvSpPr txBox="1">
            <a:spLocks noGrp="1"/>
          </p:cNvSpPr>
          <p:nvPr>
            <p:ph idx="1"/>
          </p:nvPr>
        </p:nvSpPr>
        <p:spPr/>
        <p:txBody>
          <a:bodyPr/>
          <a:lstStyle/>
          <a:p>
            <a:pPr lvl="0"/>
            <a:r>
              <a:rPr lang="it-IT">
                <a:solidFill>
                  <a:srgbClr val="000000"/>
                </a:solidFill>
              </a:rPr>
              <a:t>Il captive portal è una pagina web che viene mostrata agli utenti di una rete sul loro browser.</a:t>
            </a:r>
          </a:p>
          <a:p>
            <a:pPr lvl="0"/>
            <a:r>
              <a:rPr lang="it-IT">
                <a:solidFill>
                  <a:srgbClr val="000000"/>
                </a:solidFill>
              </a:rPr>
              <a:t>Questo meccanismo forza la visualizzazione di tale pagina in modo da obbligare gli utenti ad </a:t>
            </a:r>
            <a:r>
              <a:rPr lang="it-IT" b="1">
                <a:solidFill>
                  <a:srgbClr val="000000"/>
                </a:solidFill>
              </a:rPr>
              <a:t>autenticarsi </a:t>
            </a:r>
            <a:r>
              <a:rPr lang="it-IT">
                <a:solidFill>
                  <a:srgbClr val="000000"/>
                </a:solidFill>
              </a:rPr>
              <a:t>per poter accedere al web.</a:t>
            </a:r>
          </a:p>
          <a:p>
            <a:pPr lvl="0">
              <a:lnSpc>
                <a:spcPct val="70000"/>
              </a:lnSpc>
            </a:pPr>
            <a:r>
              <a:rPr lang="it-IT">
                <a:solidFill>
                  <a:srgbClr val="000000"/>
                </a:solidFill>
              </a:rPr>
              <a:t>Nel nostro caso è servito per far autenticare i docenti e gli studenti quando si collegavano ad internet dalla loro macchina.</a:t>
            </a:r>
          </a:p>
          <a:p>
            <a:pPr lvl="0">
              <a:lnSpc>
                <a:spcPct val="70000"/>
              </a:lnSpc>
            </a:pPr>
            <a:r>
              <a:rPr lang="it-IT">
                <a:solidFill>
                  <a:srgbClr val="000000"/>
                </a:solidFill>
              </a:rPr>
              <a:t>L’autenticazione è stata effettuata mediante la funzionalità di PfSense che permette di sfruttare l’autenticazione con Active Directory che si trova installato sul Server Microsoft.</a:t>
            </a:r>
          </a:p>
          <a:p>
            <a:pPr lvl="0"/>
            <a:endParaRPr lang="it-IT"/>
          </a:p>
          <a:p>
            <a:pPr lvl="0"/>
            <a:endParaRPr lang="it-IT"/>
          </a:p>
        </p:txBody>
      </p:sp>
    </p:spTree>
    <p:extLst>
      <p:ext uri="{BB962C8B-B14F-4D97-AF65-F5344CB8AC3E}">
        <p14:creationId xmlns:p14="http://schemas.microsoft.com/office/powerpoint/2010/main" val="983784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87FE52-A73D-4AC1-BDE0-6CABF735182B}"/>
              </a:ext>
            </a:extLst>
          </p:cNvPr>
          <p:cNvSpPr txBox="1">
            <a:spLocks noGrp="1"/>
          </p:cNvSpPr>
          <p:nvPr>
            <p:ph type="title"/>
          </p:nvPr>
        </p:nvSpPr>
        <p:spPr/>
        <p:txBody>
          <a:bodyPr/>
          <a:lstStyle/>
          <a:p>
            <a:pPr lvl="0"/>
            <a:r>
              <a:rPr lang="it-IT">
                <a:solidFill>
                  <a:srgbClr val="000000"/>
                </a:solidFill>
              </a:rPr>
              <a:t>Proxy Server</a:t>
            </a:r>
          </a:p>
        </p:txBody>
      </p:sp>
      <p:sp>
        <p:nvSpPr>
          <p:cNvPr id="3" name="Segnaposto contenuto 2">
            <a:extLst>
              <a:ext uri="{FF2B5EF4-FFF2-40B4-BE49-F238E27FC236}">
                <a16:creationId xmlns:a16="http://schemas.microsoft.com/office/drawing/2014/main" id="{D807D1C2-1BDB-401B-AA8E-A6A23096A6E6}"/>
              </a:ext>
            </a:extLst>
          </p:cNvPr>
          <p:cNvSpPr txBox="1">
            <a:spLocks noGrp="1"/>
          </p:cNvSpPr>
          <p:nvPr>
            <p:ph idx="1"/>
          </p:nvPr>
        </p:nvSpPr>
        <p:spPr/>
        <p:txBody>
          <a:bodyPr/>
          <a:lstStyle/>
          <a:p>
            <a:pPr lvl="0">
              <a:lnSpc>
                <a:spcPct val="70000"/>
              </a:lnSpc>
            </a:pPr>
            <a:r>
              <a:rPr lang="it-IT">
                <a:solidFill>
                  <a:srgbClr val="000000"/>
                </a:solidFill>
              </a:rPr>
              <a:t>Come proxy server si è usato il software Squid proxy e relativi pacchetti.</a:t>
            </a:r>
          </a:p>
          <a:p>
            <a:pPr lvl="0">
              <a:lnSpc>
                <a:spcPct val="70000"/>
              </a:lnSpc>
            </a:pPr>
            <a:r>
              <a:rPr lang="it-IT">
                <a:solidFill>
                  <a:srgbClr val="000000"/>
                </a:solidFill>
              </a:rPr>
              <a:t>Questo proxy è molto semplice ed intuitivo da configurare tramite l’interfaccia web di PfSense. </a:t>
            </a:r>
          </a:p>
          <a:p>
            <a:pPr lvl="0">
              <a:lnSpc>
                <a:spcPct val="70000"/>
              </a:lnSpc>
            </a:pPr>
            <a:r>
              <a:rPr lang="it-IT">
                <a:solidFill>
                  <a:srgbClr val="000000"/>
                </a:solidFill>
              </a:rPr>
              <a:t>In questa tesi si è usato un </a:t>
            </a:r>
            <a:r>
              <a:rPr lang="it-IT" b="1">
                <a:solidFill>
                  <a:srgbClr val="000000"/>
                </a:solidFill>
              </a:rPr>
              <a:t>transparent proxy </a:t>
            </a:r>
            <a:r>
              <a:rPr lang="it-IT">
                <a:solidFill>
                  <a:srgbClr val="000000"/>
                </a:solidFill>
              </a:rPr>
              <a:t>con la cattura anche del traffico https.</a:t>
            </a:r>
          </a:p>
          <a:p>
            <a:pPr lvl="0">
              <a:lnSpc>
                <a:spcPct val="70000"/>
              </a:lnSpc>
            </a:pPr>
            <a:r>
              <a:rPr lang="it-IT">
                <a:solidFill>
                  <a:srgbClr val="000000"/>
                </a:solidFill>
              </a:rPr>
              <a:t>Il transparent proxy ci dà il grande vantaggio rispetto ad un proxy tradizionale di </a:t>
            </a:r>
            <a:r>
              <a:rPr lang="it-IT">
                <a:solidFill>
                  <a:srgbClr val="FF0000"/>
                </a:solidFill>
              </a:rPr>
              <a:t>non dover configurare nulla sul browser della macchina client</a:t>
            </a:r>
            <a:r>
              <a:rPr lang="it-IT">
                <a:solidFill>
                  <a:srgbClr val="000000"/>
                </a:solidFill>
              </a:rPr>
              <a:t>.</a:t>
            </a:r>
          </a:p>
          <a:p>
            <a:pPr lvl="0">
              <a:lnSpc>
                <a:spcPct val="70000"/>
              </a:lnSpc>
            </a:pPr>
            <a:r>
              <a:rPr lang="it-IT">
                <a:solidFill>
                  <a:srgbClr val="000000"/>
                </a:solidFill>
              </a:rPr>
              <a:t>Inoltre, grazie a </a:t>
            </a:r>
            <a:r>
              <a:rPr lang="it-IT" b="1">
                <a:solidFill>
                  <a:srgbClr val="000000"/>
                </a:solidFill>
              </a:rPr>
              <a:t>SquidGuard</a:t>
            </a:r>
            <a:r>
              <a:rPr lang="it-IT">
                <a:solidFill>
                  <a:srgbClr val="FF0000"/>
                </a:solidFill>
              </a:rPr>
              <a:t> </a:t>
            </a:r>
            <a:r>
              <a:rPr lang="it-IT">
                <a:solidFill>
                  <a:srgbClr val="000000"/>
                </a:solidFill>
              </a:rPr>
              <a:t>è stato possibile utilizzare delle </a:t>
            </a:r>
            <a:r>
              <a:rPr lang="it-IT" b="1">
                <a:solidFill>
                  <a:srgbClr val="000000"/>
                </a:solidFill>
              </a:rPr>
              <a:t>blacklist</a:t>
            </a:r>
            <a:r>
              <a:rPr lang="it-IT">
                <a:solidFill>
                  <a:srgbClr val="000000"/>
                </a:solidFill>
              </a:rPr>
              <a:t> per bloccare un insieme di siti già predisposti e suddivisi per categorie.</a:t>
            </a:r>
          </a:p>
          <a:p>
            <a:pPr lvl="0">
              <a:lnSpc>
                <a:spcPct val="70000"/>
              </a:lnSpc>
            </a:pPr>
            <a:r>
              <a:rPr lang="it-IT">
                <a:solidFill>
                  <a:srgbClr val="000000"/>
                </a:solidFill>
              </a:rPr>
              <a:t>Con </a:t>
            </a:r>
            <a:r>
              <a:rPr lang="it-IT" b="1">
                <a:solidFill>
                  <a:srgbClr val="000000"/>
                </a:solidFill>
              </a:rPr>
              <a:t>LightSquid</a:t>
            </a:r>
            <a:r>
              <a:rPr lang="it-IT">
                <a:solidFill>
                  <a:srgbClr val="000000"/>
                </a:solidFill>
              </a:rPr>
              <a:t> invece abbiamo accesso a tutte le statistiche raccolte dal proxy permettendoci di monitorare quali siti vengono visitati e con che frequenza.</a:t>
            </a:r>
          </a:p>
          <a:p>
            <a:pPr lvl="0">
              <a:lnSpc>
                <a:spcPct val="70000"/>
              </a:lnSpc>
            </a:pPr>
            <a:endParaRPr lang="it-IT"/>
          </a:p>
        </p:txBody>
      </p:sp>
    </p:spTree>
    <p:extLst>
      <p:ext uri="{BB962C8B-B14F-4D97-AF65-F5344CB8AC3E}">
        <p14:creationId xmlns:p14="http://schemas.microsoft.com/office/powerpoint/2010/main" val="185717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CFEAE-E91B-4684-B94E-BCA35B1C713F}"/>
              </a:ext>
            </a:extLst>
          </p:cNvPr>
          <p:cNvSpPr txBox="1">
            <a:spLocks noGrp="1"/>
          </p:cNvSpPr>
          <p:nvPr>
            <p:ph type="title"/>
          </p:nvPr>
        </p:nvSpPr>
        <p:spPr/>
        <p:txBody>
          <a:bodyPr>
            <a:noAutofit/>
          </a:bodyPr>
          <a:lstStyle/>
          <a:p>
            <a:pPr lvl="0"/>
            <a:br>
              <a:rPr lang="it-IT">
                <a:solidFill>
                  <a:srgbClr val="000000"/>
                </a:solidFill>
              </a:rPr>
            </a:br>
            <a:br>
              <a:rPr lang="it-IT">
                <a:solidFill>
                  <a:srgbClr val="000000"/>
                </a:solidFill>
              </a:rPr>
            </a:br>
            <a:br>
              <a:rPr lang="it-IT">
                <a:solidFill>
                  <a:srgbClr val="000000"/>
                </a:solidFill>
              </a:rPr>
            </a:br>
            <a:r>
              <a:rPr lang="it-IT">
                <a:solidFill>
                  <a:srgbClr val="000000"/>
                </a:solidFill>
              </a:rPr>
              <a:t>Port Forwarding</a:t>
            </a:r>
          </a:p>
        </p:txBody>
      </p:sp>
      <p:sp>
        <p:nvSpPr>
          <p:cNvPr id="3" name="Segnaposto contenuto 2">
            <a:extLst>
              <a:ext uri="{FF2B5EF4-FFF2-40B4-BE49-F238E27FC236}">
                <a16:creationId xmlns:a16="http://schemas.microsoft.com/office/drawing/2014/main" id="{7BD59A07-9E5C-4A89-87C5-5F976C09DF77}"/>
              </a:ext>
            </a:extLst>
          </p:cNvPr>
          <p:cNvSpPr txBox="1">
            <a:spLocks noGrp="1"/>
          </p:cNvSpPr>
          <p:nvPr>
            <p:ph idx="1"/>
          </p:nvPr>
        </p:nvSpPr>
        <p:spPr/>
        <p:txBody>
          <a:bodyPr/>
          <a:lstStyle/>
          <a:p>
            <a:pPr lvl="0">
              <a:lnSpc>
                <a:spcPct val="70000"/>
              </a:lnSpc>
            </a:pPr>
            <a:r>
              <a:rPr lang="it-IT">
                <a:solidFill>
                  <a:srgbClr val="000000"/>
                </a:solidFill>
              </a:rPr>
              <a:t>Il port forwarding è una tecnica che permette di esporre un nostro servizio interno al di fuori della nostra rete locale. </a:t>
            </a:r>
          </a:p>
          <a:p>
            <a:pPr lvl="0">
              <a:lnSpc>
                <a:spcPct val="70000"/>
              </a:lnSpc>
            </a:pPr>
            <a:endParaRPr lang="it-IT">
              <a:solidFill>
                <a:srgbClr val="000000"/>
              </a:solidFill>
            </a:endParaRPr>
          </a:p>
          <a:p>
            <a:pPr lvl="0">
              <a:lnSpc>
                <a:spcPct val="70000"/>
              </a:lnSpc>
            </a:pPr>
            <a:r>
              <a:rPr lang="it-IT">
                <a:solidFill>
                  <a:srgbClr val="000000"/>
                </a:solidFill>
              </a:rPr>
              <a:t>Abbiamo utilizzato la funzionalità di PfSense di </a:t>
            </a:r>
            <a:r>
              <a:rPr lang="it-IT" b="1">
                <a:solidFill>
                  <a:srgbClr val="000000"/>
                </a:solidFill>
              </a:rPr>
              <a:t>Network address translation </a:t>
            </a:r>
            <a:r>
              <a:rPr lang="it-IT">
                <a:solidFill>
                  <a:srgbClr val="000000"/>
                </a:solidFill>
              </a:rPr>
              <a:t>per effettuare il forwarding del traffico in ingresso sulla wan al server web che ospita il sito della scuola.</a:t>
            </a:r>
            <a:endParaRPr lang="it-IT" b="1">
              <a:solidFill>
                <a:srgbClr val="000000"/>
              </a:solidFill>
            </a:endParaRPr>
          </a:p>
          <a:p>
            <a:pPr lvl="0">
              <a:lnSpc>
                <a:spcPct val="70000"/>
              </a:lnSpc>
            </a:pPr>
            <a:endParaRPr lang="it-IT">
              <a:solidFill>
                <a:srgbClr val="000000"/>
              </a:solidFill>
            </a:endParaRPr>
          </a:p>
          <a:p>
            <a:pPr lvl="0">
              <a:lnSpc>
                <a:spcPct val="70000"/>
              </a:lnSpc>
            </a:pPr>
            <a:r>
              <a:rPr lang="it-IT">
                <a:solidFill>
                  <a:srgbClr val="000000"/>
                </a:solidFill>
              </a:rPr>
              <a:t>Infatti nel nostro caso dovevamo rendere visibile il sito web che si trova all’interno della Lan al pc host all’esterno.</a:t>
            </a:r>
          </a:p>
          <a:p>
            <a:pPr lvl="0">
              <a:lnSpc>
                <a:spcPct val="70000"/>
              </a:lnSpc>
            </a:pPr>
            <a:r>
              <a:rPr lang="it-IT">
                <a:solidFill>
                  <a:srgbClr val="000000"/>
                </a:solidFill>
              </a:rPr>
              <a:t> </a:t>
            </a:r>
            <a:endParaRPr lang="it-IT"/>
          </a:p>
        </p:txBody>
      </p:sp>
    </p:spTree>
    <p:extLst>
      <p:ext uri="{BB962C8B-B14F-4D97-AF65-F5344CB8AC3E}">
        <p14:creationId xmlns:p14="http://schemas.microsoft.com/office/powerpoint/2010/main" val="2448639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F695BE-A563-473B-BD07-F211ECDAE450}"/>
              </a:ext>
            </a:extLst>
          </p:cNvPr>
          <p:cNvSpPr txBox="1">
            <a:spLocks noGrp="1"/>
          </p:cNvSpPr>
          <p:nvPr>
            <p:ph type="title"/>
          </p:nvPr>
        </p:nvSpPr>
        <p:spPr/>
        <p:txBody>
          <a:bodyPr/>
          <a:lstStyle/>
          <a:p>
            <a:pPr lvl="0"/>
            <a:r>
              <a:rPr lang="it-IT">
                <a:solidFill>
                  <a:srgbClr val="000000"/>
                </a:solidFill>
              </a:rPr>
              <a:t>Windows Server </a:t>
            </a:r>
          </a:p>
        </p:txBody>
      </p:sp>
      <p:sp>
        <p:nvSpPr>
          <p:cNvPr id="3" name="Segnaposto contenuto 2">
            <a:extLst>
              <a:ext uri="{FF2B5EF4-FFF2-40B4-BE49-F238E27FC236}">
                <a16:creationId xmlns:a16="http://schemas.microsoft.com/office/drawing/2014/main" id="{8EFC9622-412D-46DE-97CA-34663B746A1E}"/>
              </a:ext>
            </a:extLst>
          </p:cNvPr>
          <p:cNvSpPr txBox="1">
            <a:spLocks noGrp="1"/>
          </p:cNvSpPr>
          <p:nvPr>
            <p:ph idx="1"/>
          </p:nvPr>
        </p:nvSpPr>
        <p:spPr/>
        <p:txBody>
          <a:bodyPr>
            <a:noAutofit/>
          </a:bodyPr>
          <a:lstStyle/>
          <a:p>
            <a:pPr lvl="0">
              <a:lnSpc>
                <a:spcPct val="70000"/>
              </a:lnSpc>
            </a:pPr>
            <a:r>
              <a:rPr lang="it-IT">
                <a:solidFill>
                  <a:srgbClr val="000000"/>
                </a:solidFill>
              </a:rPr>
              <a:t>Windows Server semplifica l’uso e le gestioni delle reti di calcolatori indipendentemente dal numero di host che sono collegati e offre diverse funzioni come dns, active directory, web server, server di stampa e molte altre.</a:t>
            </a:r>
          </a:p>
          <a:p>
            <a:pPr lvl="0">
              <a:lnSpc>
                <a:spcPct val="70000"/>
              </a:lnSpc>
            </a:pPr>
            <a:r>
              <a:rPr lang="it-IT">
                <a:solidFill>
                  <a:srgbClr val="000000"/>
                </a:solidFill>
              </a:rPr>
              <a:t>Permette inoltre di applicare dei </a:t>
            </a:r>
            <a:r>
              <a:rPr lang="it-IT" b="1">
                <a:solidFill>
                  <a:srgbClr val="000000"/>
                </a:solidFill>
              </a:rPr>
              <a:t>criteri di gruppo </a:t>
            </a:r>
            <a:r>
              <a:rPr lang="it-IT">
                <a:solidFill>
                  <a:srgbClr val="000000"/>
                </a:solidFill>
              </a:rPr>
              <a:t>per determinati utenti e di condividere al meglio le risorse di rete tra i vari host. </a:t>
            </a:r>
          </a:p>
          <a:p>
            <a:pPr lvl="0">
              <a:lnSpc>
                <a:spcPct val="70000"/>
              </a:lnSpc>
            </a:pPr>
            <a:r>
              <a:rPr lang="it-IT">
                <a:solidFill>
                  <a:srgbClr val="000000"/>
                </a:solidFill>
              </a:rPr>
              <a:t>La versione che abbiamo usato in questa tesi è quella di prova con validità 180 giorni di Windows Server 2012 R2.</a:t>
            </a:r>
          </a:p>
          <a:p>
            <a:pPr lvl="0">
              <a:lnSpc>
                <a:spcPct val="70000"/>
              </a:lnSpc>
            </a:pPr>
            <a:r>
              <a:rPr lang="it-IT">
                <a:solidFill>
                  <a:srgbClr val="000000"/>
                </a:solidFill>
              </a:rPr>
              <a:t>Le principali funzionalità che sono state utilizzate sono state:</a:t>
            </a:r>
          </a:p>
          <a:p>
            <a:pPr lvl="0">
              <a:lnSpc>
                <a:spcPct val="70000"/>
              </a:lnSpc>
              <a:buFont typeface="Arial" pitchFamily="34"/>
              <a:buChar char="•"/>
            </a:pPr>
            <a:r>
              <a:rPr lang="it-IT">
                <a:solidFill>
                  <a:srgbClr val="000000"/>
                </a:solidFill>
              </a:rPr>
              <a:t>  Active Directory per autenticarsi al Captive Portal</a:t>
            </a:r>
          </a:p>
          <a:p>
            <a:pPr lvl="0">
              <a:lnSpc>
                <a:spcPct val="70000"/>
              </a:lnSpc>
              <a:buFont typeface="Arial" pitchFamily="34"/>
              <a:buChar char="•"/>
            </a:pPr>
            <a:r>
              <a:rPr lang="it-IT">
                <a:solidFill>
                  <a:srgbClr val="000000"/>
                </a:solidFill>
              </a:rPr>
              <a:t> Policy di gruppo</a:t>
            </a:r>
          </a:p>
          <a:p>
            <a:pPr lvl="0">
              <a:lnSpc>
                <a:spcPct val="70000"/>
              </a:lnSpc>
              <a:buFont typeface="Arial" pitchFamily="34"/>
              <a:buChar char="•"/>
            </a:pPr>
            <a:r>
              <a:rPr lang="it-IT">
                <a:solidFill>
                  <a:srgbClr val="000000"/>
                </a:solidFill>
              </a:rPr>
              <a:t> Server web per pubblicare il sito della scuola.</a:t>
            </a:r>
          </a:p>
        </p:txBody>
      </p:sp>
    </p:spTree>
    <p:extLst>
      <p:ext uri="{BB962C8B-B14F-4D97-AF65-F5344CB8AC3E}">
        <p14:creationId xmlns:p14="http://schemas.microsoft.com/office/powerpoint/2010/main" val="1240583287"/>
      </p:ext>
    </p:extLst>
  </p:cSld>
  <p:clrMapOvr>
    <a:masterClrMapping/>
  </p:clrMapOvr>
</p:sld>
</file>

<file path=ppt/theme/theme1.xml><?xml version="1.0" encoding="utf-8"?>
<a:theme xmlns:a="http://schemas.openxmlformats.org/drawingml/2006/main" name="Retrospettiv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2521</Words>
  <Application>Microsoft Office PowerPoint</Application>
  <PresentationFormat>Widescreen</PresentationFormat>
  <Paragraphs>175</Paragraphs>
  <Slides>32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Arial</vt:lpstr>
      <vt:lpstr>Calibri</vt:lpstr>
      <vt:lpstr>Calibri Light</vt:lpstr>
      <vt:lpstr>Retrospettivo</vt:lpstr>
      <vt:lpstr>Università degli Studi di Camerino Scuola di Scienze e Tecnologie Corso di Laurea in Informatica (Classe l-31)</vt:lpstr>
      <vt:lpstr>Obiettivi</vt:lpstr>
      <vt:lpstr>Caso di Studio: una rete scolastica</vt:lpstr>
      <vt:lpstr>Presentazione standard di PowerPoint</vt:lpstr>
      <vt:lpstr>PfSense</vt:lpstr>
      <vt:lpstr>Captive Portal</vt:lpstr>
      <vt:lpstr>Proxy Server</vt:lpstr>
      <vt:lpstr>   Port Forwarding</vt:lpstr>
      <vt:lpstr>Windows Server </vt:lpstr>
      <vt:lpstr>Active Directory</vt:lpstr>
      <vt:lpstr>Terminologia Active Directory</vt:lpstr>
      <vt:lpstr>Creare una nuova unità organizzativa</vt:lpstr>
      <vt:lpstr>Creare un nuovo gruppo</vt:lpstr>
      <vt:lpstr>Aggiungere gli utenti</vt:lpstr>
      <vt:lpstr>Aggiungere un utente ad un gruppo</vt:lpstr>
      <vt:lpstr>Aggiunta di un pc al dominio</vt:lpstr>
      <vt:lpstr>Presentazione standard di PowerPoint</vt:lpstr>
      <vt:lpstr>Group Policy</vt:lpstr>
      <vt:lpstr>Group Policy per studenti e docenti</vt:lpstr>
      <vt:lpstr>Esempio Policy blocco pannello di controllo</vt:lpstr>
      <vt:lpstr>Distribuzione stampante tramite group policy</vt:lpstr>
      <vt:lpstr>Esempio distribuzione stampante tramite policy di gruppo</vt:lpstr>
      <vt:lpstr>Aggiungere un nuovo sito web</vt:lpstr>
      <vt:lpstr>Configuriamo PfSense</vt:lpstr>
      <vt:lpstr>Configurazione della reti Studenti e Docenti</vt:lpstr>
      <vt:lpstr>Configurazione del Captive Portal con autenticazione tramite Active Directory</vt:lpstr>
      <vt:lpstr>Presentazione standard di PowerPoint</vt:lpstr>
      <vt:lpstr>Configurazione del transparent proxy</vt:lpstr>
      <vt:lpstr>Blocco dei contenuti con SquidGuard</vt:lpstr>
      <vt:lpstr>Configurare il port forwarding per il server web</vt:lpstr>
      <vt:lpstr>Conclusioni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Camerino Scuola di Scienze e Tecnologie Corso di Laurea in Informatica (Classe l-31)</dc:title>
  <dc:creator>SANTAGATA LORENZO</dc:creator>
  <cp:lastModifiedBy>SANTAGATA LORENZO</cp:lastModifiedBy>
  <cp:revision>8</cp:revision>
  <dcterms:created xsi:type="dcterms:W3CDTF">2022-04-05T17:58:08Z</dcterms:created>
  <dcterms:modified xsi:type="dcterms:W3CDTF">2022-04-06T06:43:14Z</dcterms:modified>
</cp:coreProperties>
</file>