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Abel"/>
      <p:regular r:id="rId38"/>
    </p:embeddedFont>
    <p:embeddedFont>
      <p:font typeface="Anybody SemiBold"/>
      <p:regular r:id="rId39"/>
      <p:bold r:id="rId40"/>
      <p:italic r:id="rId41"/>
      <p:boldItalic r:id="rId42"/>
    </p:embeddedFont>
    <p:embeddedFont>
      <p:font typeface="Anybody Medium"/>
      <p:regular r:id="rId43"/>
      <p:bold r:id="rId44"/>
      <p:italic r:id="rId45"/>
      <p:boldItalic r:id="rId46"/>
    </p:embeddedFont>
    <p:embeddedFont>
      <p:font typeface="Anybody"/>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530139-8135-4F7B-9AEC-70CBAEBB34C1}">
  <a:tblStyle styleId="{44530139-8135-4F7B-9AEC-70CBAEBB34C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nybodySemiBold-bold.fntdata"/><Relationship Id="rId42" Type="http://schemas.openxmlformats.org/officeDocument/2006/relationships/font" Target="fonts/AnybodySemiBold-boldItalic.fntdata"/><Relationship Id="rId41" Type="http://schemas.openxmlformats.org/officeDocument/2006/relationships/font" Target="fonts/AnybodySemiBold-italic.fntdata"/><Relationship Id="rId44" Type="http://schemas.openxmlformats.org/officeDocument/2006/relationships/font" Target="fonts/AnybodyMedium-bold.fntdata"/><Relationship Id="rId43" Type="http://schemas.openxmlformats.org/officeDocument/2006/relationships/font" Target="fonts/AnybodyMedium-regular.fntdata"/><Relationship Id="rId46" Type="http://schemas.openxmlformats.org/officeDocument/2006/relationships/font" Target="fonts/AnybodyMedium-boldItalic.fntdata"/><Relationship Id="rId45" Type="http://schemas.openxmlformats.org/officeDocument/2006/relationships/font" Target="fonts/AnybodyMedium-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Anybody-bold.fntdata"/><Relationship Id="rId47" Type="http://schemas.openxmlformats.org/officeDocument/2006/relationships/font" Target="fonts/Anybody-regular.fntdata"/><Relationship Id="rId49" Type="http://schemas.openxmlformats.org/officeDocument/2006/relationships/font" Target="fonts/Anybody-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AnybodySemiBold-regular.fntdata"/><Relationship Id="rId38" Type="http://schemas.openxmlformats.org/officeDocument/2006/relationships/font" Target="fonts/Abel-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font" Target="fonts/Anybody-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2a302ca23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22a302ca23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12e843ade21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12e843ade21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12e843ade21_0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12e843ade21_0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12e843ade21_0_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12e843ade21_0_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209bf2ef64d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209bf2ef64d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209bf2ef64d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209bf2ef64d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209bf2ef64d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209bf2ef64d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209bf2ef64d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5" name="Google Shape;1295;g209bf2ef64d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11cb2f77e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9" name="Google Shape;1359;g11cb2f77e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12e843ade21_0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5" name="Google Shape;1385;g12e843ade21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28bf921241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28bf921241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12e843ade21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1" name="Google Shape;1431;g12e843ade21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12e843ade21_0_10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8" name="Google Shape;1458;g12e843ade21_0_1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12e843ade2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7" name="Google Shape;1477;g12e843ade2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g12e843ade21_0_10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6" name="Google Shape;1496;g12e843ade21_0_1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b1fa4ddd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b1fa4ddd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1003d90df7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1" name="Google Shape;1521;g1003d90df7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1185c551ac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9" name="Google Shape;1559;g1185c551ac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g12e843ade21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0" name="Google Shape;1610;g12e843ade21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g228b89c7bbb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1" name="Google Shape;1661;g228b89c7bbb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g12e843ade21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4" name="Google Shape;1754;g12e843ade21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003d90df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1003d90df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g12e843ade21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5" name="Google Shape;1805;g12e843ade21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g12e843ade21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5" name="Google Shape;1865;g12e843ade21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185c551ac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1185c551ac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2e843ade21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12e843ade21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28b89c7bbb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28b89c7bbb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2e843ade21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12e843ade21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12e843ade21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12e843ade21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12e843ade21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12e843ade21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10" name="Google Shape;10;p2"/>
          <p:cNvGrpSpPr/>
          <p:nvPr/>
        </p:nvGrpSpPr>
        <p:grpSpPr>
          <a:xfrm>
            <a:off x="720100" y="820275"/>
            <a:ext cx="7704041" cy="2956640"/>
            <a:chOff x="5633414" y="539998"/>
            <a:chExt cx="3216718" cy="1234505"/>
          </a:xfrm>
        </p:grpSpPr>
        <p:sp>
          <p:nvSpPr>
            <p:cNvPr id="11" name="Google Shape;11;p2"/>
            <p:cNvSpPr/>
            <p:nvPr/>
          </p:nvSpPr>
          <p:spPr>
            <a:xfrm>
              <a:off x="5633414" y="539998"/>
              <a:ext cx="3216718" cy="1234505"/>
            </a:xfrm>
            <a:custGeom>
              <a:rect b="b" l="l" r="r" t="t"/>
              <a:pathLst>
                <a:path extrusionOk="0" h="32355" w="107835">
                  <a:moveTo>
                    <a:pt x="1" y="0"/>
                  </a:moveTo>
                  <a:lnTo>
                    <a:pt x="1" y="32355"/>
                  </a:lnTo>
                  <a:lnTo>
                    <a:pt x="107835" y="32355"/>
                  </a:lnTo>
                  <a:lnTo>
                    <a:pt x="107835"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5633414" y="540023"/>
              <a:ext cx="3216718" cy="155075"/>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5700947" y="596050"/>
              <a:ext cx="853875" cy="43100"/>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8508008" y="574653"/>
              <a:ext cx="305353" cy="85930"/>
              <a:chOff x="2048572" y="3228800"/>
              <a:chExt cx="542175" cy="152575"/>
            </a:xfrm>
          </p:grpSpPr>
          <p:sp>
            <p:nvSpPr>
              <p:cNvPr id="15" name="Google Shape;15;p2"/>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 name="Google Shape;22;p2"/>
          <p:cNvSpPr txBox="1"/>
          <p:nvPr>
            <p:ph idx="1" type="subTitle"/>
          </p:nvPr>
        </p:nvSpPr>
        <p:spPr>
          <a:xfrm rot="-546">
            <a:off x="2683650" y="3114689"/>
            <a:ext cx="3776700" cy="465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atin typeface="Abel"/>
                <a:ea typeface="Abel"/>
                <a:cs typeface="Abel"/>
                <a:sym typeface="Abe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3" name="Google Shape;23;p2"/>
          <p:cNvSpPr txBox="1"/>
          <p:nvPr>
            <p:ph type="ctrTitle"/>
          </p:nvPr>
        </p:nvSpPr>
        <p:spPr>
          <a:xfrm>
            <a:off x="720100" y="1410813"/>
            <a:ext cx="7704000" cy="17874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191919"/>
              </a:buClr>
              <a:buSzPts val="5200"/>
              <a:buNone/>
              <a:defRPr b="0" sz="5200">
                <a:latin typeface="Anybody"/>
                <a:ea typeface="Anybody"/>
                <a:cs typeface="Anybody"/>
                <a:sym typeface="Anybody"/>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grpSp>
        <p:nvGrpSpPr>
          <p:cNvPr id="24" name="Google Shape;24;p2"/>
          <p:cNvGrpSpPr/>
          <p:nvPr/>
        </p:nvGrpSpPr>
        <p:grpSpPr>
          <a:xfrm>
            <a:off x="201709" y="2141733"/>
            <a:ext cx="312650" cy="465914"/>
            <a:chOff x="2087900" y="2665800"/>
            <a:chExt cx="232350" cy="346250"/>
          </a:xfrm>
        </p:grpSpPr>
        <p:sp>
          <p:nvSpPr>
            <p:cNvPr id="25" name="Google Shape;25;p2"/>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 name="Google Shape;27;p2"/>
          <p:cNvGrpSpPr/>
          <p:nvPr/>
        </p:nvGrpSpPr>
        <p:grpSpPr>
          <a:xfrm>
            <a:off x="201709" y="1480995"/>
            <a:ext cx="312650" cy="465914"/>
            <a:chOff x="2087900" y="2665800"/>
            <a:chExt cx="232350" cy="346250"/>
          </a:xfrm>
        </p:grpSpPr>
        <p:sp>
          <p:nvSpPr>
            <p:cNvPr id="28" name="Google Shape;28;p2"/>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201709" y="820270"/>
            <a:ext cx="312650" cy="465914"/>
            <a:chOff x="2087900" y="2665800"/>
            <a:chExt cx="232350" cy="346250"/>
          </a:xfrm>
        </p:grpSpPr>
        <p:sp>
          <p:nvSpPr>
            <p:cNvPr id="31" name="Google Shape;31;p2"/>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 name="Google Shape;33;p2"/>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1" name="Shape 181"/>
        <p:cNvGrpSpPr/>
        <p:nvPr/>
      </p:nvGrpSpPr>
      <p:grpSpPr>
        <a:xfrm>
          <a:off x="0" y="0"/>
          <a:ext cx="0" cy="0"/>
          <a:chOff x="0" y="0"/>
          <a:chExt cx="0" cy="0"/>
        </a:xfrm>
      </p:grpSpPr>
      <p:pic>
        <p:nvPicPr>
          <p:cNvPr id="182" name="Google Shape;182;p11"/>
          <p:cNvPicPr preferRelativeResize="0"/>
          <p:nvPr/>
        </p:nvPicPr>
        <p:blipFill>
          <a:blip r:embed="rId2">
            <a:alphaModFix amt="20000"/>
          </a:blip>
          <a:stretch>
            <a:fillRect/>
          </a:stretch>
        </p:blipFill>
        <p:spPr>
          <a:xfrm>
            <a:off x="0" y="0"/>
            <a:ext cx="9143999" cy="5143500"/>
          </a:xfrm>
          <a:prstGeom prst="rect">
            <a:avLst/>
          </a:prstGeom>
          <a:noFill/>
          <a:ln>
            <a:noFill/>
          </a:ln>
        </p:spPr>
      </p:pic>
      <p:sp>
        <p:nvSpPr>
          <p:cNvPr id="183" name="Google Shape;183;p11"/>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txBox="1"/>
          <p:nvPr>
            <p:ph hasCustomPrompt="1" type="title"/>
          </p:nvPr>
        </p:nvSpPr>
        <p:spPr>
          <a:xfrm rot="394">
            <a:off x="1955025" y="1856100"/>
            <a:ext cx="5232900" cy="15111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85" name="Google Shape;185;p11"/>
          <p:cNvSpPr txBox="1"/>
          <p:nvPr>
            <p:ph idx="1" type="subTitle"/>
          </p:nvPr>
        </p:nvSpPr>
        <p:spPr>
          <a:xfrm>
            <a:off x="2457825" y="3261513"/>
            <a:ext cx="4227300" cy="440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86" name="Google Shape;186;p11"/>
          <p:cNvGrpSpPr/>
          <p:nvPr/>
        </p:nvGrpSpPr>
        <p:grpSpPr>
          <a:xfrm>
            <a:off x="7926258" y="1742523"/>
            <a:ext cx="504196" cy="284474"/>
            <a:chOff x="1427975" y="2651075"/>
            <a:chExt cx="413275" cy="233175"/>
          </a:xfrm>
        </p:grpSpPr>
        <p:sp>
          <p:nvSpPr>
            <p:cNvPr id="187" name="Google Shape;187;p1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8036617" y="2317687"/>
            <a:ext cx="283467" cy="422425"/>
            <a:chOff x="2087900" y="2665800"/>
            <a:chExt cx="232350" cy="346250"/>
          </a:xfrm>
        </p:grpSpPr>
        <p:sp>
          <p:nvSpPr>
            <p:cNvPr id="190" name="Google Shape;190;p11"/>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 name="Google Shape;192;p11"/>
          <p:cNvGrpSpPr/>
          <p:nvPr/>
        </p:nvGrpSpPr>
        <p:grpSpPr>
          <a:xfrm>
            <a:off x="8036617" y="3030787"/>
            <a:ext cx="283467" cy="422425"/>
            <a:chOff x="2087900" y="2665800"/>
            <a:chExt cx="232350" cy="346250"/>
          </a:xfrm>
        </p:grpSpPr>
        <p:sp>
          <p:nvSpPr>
            <p:cNvPr id="193" name="Google Shape;193;p11"/>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 name="Google Shape;195;p11"/>
          <p:cNvGrpSpPr/>
          <p:nvPr/>
        </p:nvGrpSpPr>
        <p:grpSpPr>
          <a:xfrm>
            <a:off x="7926258" y="3743873"/>
            <a:ext cx="504196" cy="284474"/>
            <a:chOff x="1427975" y="2651075"/>
            <a:chExt cx="413275" cy="233175"/>
          </a:xfrm>
        </p:grpSpPr>
        <p:sp>
          <p:nvSpPr>
            <p:cNvPr id="196" name="Google Shape;196;p1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7926258" y="4302310"/>
            <a:ext cx="504196" cy="284474"/>
            <a:chOff x="1427975" y="2651075"/>
            <a:chExt cx="413275" cy="233175"/>
          </a:xfrm>
        </p:grpSpPr>
        <p:sp>
          <p:nvSpPr>
            <p:cNvPr id="199" name="Google Shape;199;p1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 name="Google Shape;201;p11"/>
          <p:cNvGrpSpPr/>
          <p:nvPr/>
        </p:nvGrpSpPr>
        <p:grpSpPr>
          <a:xfrm>
            <a:off x="712508" y="539998"/>
            <a:ext cx="504196" cy="284474"/>
            <a:chOff x="1427975" y="2651075"/>
            <a:chExt cx="413275" cy="233175"/>
          </a:xfrm>
        </p:grpSpPr>
        <p:sp>
          <p:nvSpPr>
            <p:cNvPr id="202" name="Google Shape;202;p1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 name="Google Shape;204;p11"/>
          <p:cNvGrpSpPr/>
          <p:nvPr/>
        </p:nvGrpSpPr>
        <p:grpSpPr>
          <a:xfrm>
            <a:off x="822867" y="1828262"/>
            <a:ext cx="283467" cy="422425"/>
            <a:chOff x="2087900" y="2665800"/>
            <a:chExt cx="232350" cy="346250"/>
          </a:xfrm>
        </p:grpSpPr>
        <p:sp>
          <p:nvSpPr>
            <p:cNvPr id="205" name="Google Shape;205;p11"/>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 name="Google Shape;207;p11"/>
          <p:cNvGrpSpPr/>
          <p:nvPr/>
        </p:nvGrpSpPr>
        <p:grpSpPr>
          <a:xfrm>
            <a:off x="712508" y="2541348"/>
            <a:ext cx="504196" cy="284474"/>
            <a:chOff x="1427975" y="2651075"/>
            <a:chExt cx="413275" cy="233175"/>
          </a:xfrm>
        </p:grpSpPr>
        <p:sp>
          <p:nvSpPr>
            <p:cNvPr id="208" name="Google Shape;208;p1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 name="Google Shape;210;p11"/>
          <p:cNvGrpSpPr/>
          <p:nvPr/>
        </p:nvGrpSpPr>
        <p:grpSpPr>
          <a:xfrm>
            <a:off x="712508" y="3099785"/>
            <a:ext cx="504196" cy="284474"/>
            <a:chOff x="1427975" y="2651075"/>
            <a:chExt cx="413275" cy="233175"/>
          </a:xfrm>
        </p:grpSpPr>
        <p:sp>
          <p:nvSpPr>
            <p:cNvPr id="211" name="Google Shape;211;p1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1"/>
          <p:cNvGrpSpPr/>
          <p:nvPr/>
        </p:nvGrpSpPr>
        <p:grpSpPr>
          <a:xfrm>
            <a:off x="822867" y="1115162"/>
            <a:ext cx="283467" cy="422425"/>
            <a:chOff x="2087900" y="2665800"/>
            <a:chExt cx="232350" cy="346250"/>
          </a:xfrm>
        </p:grpSpPr>
        <p:sp>
          <p:nvSpPr>
            <p:cNvPr id="214" name="Google Shape;214;p11"/>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1"/>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16" name="Shape 21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217" name="Shape 217"/>
        <p:cNvGrpSpPr/>
        <p:nvPr/>
      </p:nvGrpSpPr>
      <p:grpSpPr>
        <a:xfrm>
          <a:off x="0" y="0"/>
          <a:ext cx="0" cy="0"/>
          <a:chOff x="0" y="0"/>
          <a:chExt cx="0" cy="0"/>
        </a:xfrm>
      </p:grpSpPr>
      <p:pic>
        <p:nvPicPr>
          <p:cNvPr id="218" name="Google Shape;218;p13"/>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219" name="Google Shape;219;p13"/>
          <p:cNvGrpSpPr/>
          <p:nvPr/>
        </p:nvGrpSpPr>
        <p:grpSpPr>
          <a:xfrm>
            <a:off x="235625" y="217325"/>
            <a:ext cx="8672643" cy="4444445"/>
            <a:chOff x="235625" y="217325"/>
            <a:chExt cx="8672643" cy="4444445"/>
          </a:xfrm>
        </p:grpSpPr>
        <p:sp>
          <p:nvSpPr>
            <p:cNvPr id="220" name="Google Shape;220;p13"/>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3"/>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3"/>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 name="Google Shape;223;p13"/>
            <p:cNvGrpSpPr/>
            <p:nvPr/>
          </p:nvGrpSpPr>
          <p:grpSpPr>
            <a:xfrm>
              <a:off x="8256246" y="249115"/>
              <a:ext cx="601489" cy="169267"/>
              <a:chOff x="2048572" y="3228800"/>
              <a:chExt cx="542175" cy="152575"/>
            </a:xfrm>
          </p:grpSpPr>
          <p:sp>
            <p:nvSpPr>
              <p:cNvPr id="224" name="Google Shape;224;p13"/>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3"/>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3"/>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3"/>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3"/>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3"/>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3"/>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31" name="Google Shape;231;p13"/>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
          <p:cNvSpPr txBox="1"/>
          <p:nvPr>
            <p:ph hasCustomPrompt="1" type="title"/>
          </p:nvPr>
        </p:nvSpPr>
        <p:spPr>
          <a:xfrm rot="1210">
            <a:off x="1462000" y="1235975"/>
            <a:ext cx="852300" cy="658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3000"/>
              <a:buNone/>
              <a:defRPr b="1"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33" name="Google Shape;233;p13"/>
          <p:cNvSpPr txBox="1"/>
          <p:nvPr>
            <p:ph idx="2" type="title"/>
          </p:nvPr>
        </p:nvSpPr>
        <p:spPr>
          <a:xfrm>
            <a:off x="720000" y="1949007"/>
            <a:ext cx="2336400" cy="441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34" name="Google Shape;234;p13"/>
          <p:cNvSpPr txBox="1"/>
          <p:nvPr>
            <p:ph idx="1" type="subTitle"/>
          </p:nvPr>
        </p:nvSpPr>
        <p:spPr>
          <a:xfrm>
            <a:off x="720000" y="2260253"/>
            <a:ext cx="2336400" cy="60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5" name="Google Shape;235;p13"/>
          <p:cNvSpPr txBox="1"/>
          <p:nvPr>
            <p:ph hasCustomPrompt="1" idx="3" type="title"/>
          </p:nvPr>
        </p:nvSpPr>
        <p:spPr>
          <a:xfrm rot="1210">
            <a:off x="4145775" y="1235975"/>
            <a:ext cx="852300" cy="658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3000"/>
              <a:buNone/>
              <a:defRPr b="1"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36" name="Google Shape;236;p13"/>
          <p:cNvSpPr txBox="1"/>
          <p:nvPr>
            <p:ph idx="4" type="title"/>
          </p:nvPr>
        </p:nvSpPr>
        <p:spPr>
          <a:xfrm>
            <a:off x="3403800" y="1949007"/>
            <a:ext cx="2336400" cy="441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37" name="Google Shape;237;p13"/>
          <p:cNvSpPr txBox="1"/>
          <p:nvPr>
            <p:ph idx="5" type="subTitle"/>
          </p:nvPr>
        </p:nvSpPr>
        <p:spPr>
          <a:xfrm>
            <a:off x="3403800" y="2260253"/>
            <a:ext cx="2336400" cy="60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8" name="Google Shape;238;p13"/>
          <p:cNvSpPr txBox="1"/>
          <p:nvPr>
            <p:ph hasCustomPrompt="1" idx="6" type="title"/>
          </p:nvPr>
        </p:nvSpPr>
        <p:spPr>
          <a:xfrm rot="1210">
            <a:off x="6829575" y="1235974"/>
            <a:ext cx="852300" cy="658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3000"/>
              <a:buNone/>
              <a:defRPr b="1"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39" name="Google Shape;239;p13"/>
          <p:cNvSpPr txBox="1"/>
          <p:nvPr>
            <p:ph idx="7" type="title"/>
          </p:nvPr>
        </p:nvSpPr>
        <p:spPr>
          <a:xfrm>
            <a:off x="6087600" y="1949007"/>
            <a:ext cx="2336400" cy="441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40" name="Google Shape;240;p13"/>
          <p:cNvSpPr txBox="1"/>
          <p:nvPr>
            <p:ph idx="8" type="subTitle"/>
          </p:nvPr>
        </p:nvSpPr>
        <p:spPr>
          <a:xfrm>
            <a:off x="6087600" y="2260253"/>
            <a:ext cx="2336400" cy="60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1" name="Google Shape;241;p13"/>
          <p:cNvSpPr txBox="1"/>
          <p:nvPr>
            <p:ph hasCustomPrompt="1" idx="9" type="title"/>
          </p:nvPr>
        </p:nvSpPr>
        <p:spPr>
          <a:xfrm rot="1210">
            <a:off x="2803875" y="2976525"/>
            <a:ext cx="852300" cy="658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3000"/>
              <a:buNone/>
              <a:defRPr b="1"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42" name="Google Shape;242;p13"/>
          <p:cNvSpPr txBox="1"/>
          <p:nvPr>
            <p:ph idx="13" type="title"/>
          </p:nvPr>
        </p:nvSpPr>
        <p:spPr>
          <a:xfrm>
            <a:off x="2061900" y="3689557"/>
            <a:ext cx="2336400" cy="441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43" name="Google Shape;243;p13"/>
          <p:cNvSpPr txBox="1"/>
          <p:nvPr>
            <p:ph idx="14" type="subTitle"/>
          </p:nvPr>
        </p:nvSpPr>
        <p:spPr>
          <a:xfrm>
            <a:off x="2061900" y="4000803"/>
            <a:ext cx="2336400" cy="60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4" name="Google Shape;244;p13"/>
          <p:cNvSpPr txBox="1"/>
          <p:nvPr>
            <p:ph hasCustomPrompt="1" idx="15" type="title"/>
          </p:nvPr>
        </p:nvSpPr>
        <p:spPr>
          <a:xfrm rot="1210">
            <a:off x="5487675" y="2976525"/>
            <a:ext cx="852300" cy="658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3000"/>
              <a:buNone/>
              <a:defRPr b="1"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45" name="Google Shape;245;p13"/>
          <p:cNvSpPr txBox="1"/>
          <p:nvPr>
            <p:ph idx="16" type="title"/>
          </p:nvPr>
        </p:nvSpPr>
        <p:spPr>
          <a:xfrm>
            <a:off x="4745700" y="3689557"/>
            <a:ext cx="2336400" cy="441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46" name="Google Shape;246;p13"/>
          <p:cNvSpPr txBox="1"/>
          <p:nvPr>
            <p:ph idx="17" type="subTitle"/>
          </p:nvPr>
        </p:nvSpPr>
        <p:spPr>
          <a:xfrm>
            <a:off x="4745700" y="4000803"/>
            <a:ext cx="2336400" cy="60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7" name="Google Shape;247;p13"/>
          <p:cNvSpPr txBox="1"/>
          <p:nvPr>
            <p:ph idx="18"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248" name="Shape 248"/>
        <p:cNvGrpSpPr/>
        <p:nvPr/>
      </p:nvGrpSpPr>
      <p:grpSpPr>
        <a:xfrm>
          <a:off x="0" y="0"/>
          <a:ext cx="0" cy="0"/>
          <a:chOff x="0" y="0"/>
          <a:chExt cx="0" cy="0"/>
        </a:xfrm>
      </p:grpSpPr>
      <p:pic>
        <p:nvPicPr>
          <p:cNvPr id="249" name="Google Shape;249;p14"/>
          <p:cNvPicPr preferRelativeResize="0"/>
          <p:nvPr/>
        </p:nvPicPr>
        <p:blipFill>
          <a:blip r:embed="rId2">
            <a:alphaModFix amt="20000"/>
          </a:blip>
          <a:stretch>
            <a:fillRect/>
          </a:stretch>
        </p:blipFill>
        <p:spPr>
          <a:xfrm>
            <a:off x="0" y="0"/>
            <a:ext cx="9143999" cy="5143500"/>
          </a:xfrm>
          <a:prstGeom prst="rect">
            <a:avLst/>
          </a:prstGeom>
          <a:noFill/>
          <a:ln>
            <a:noFill/>
          </a:ln>
        </p:spPr>
      </p:pic>
      <p:sp>
        <p:nvSpPr>
          <p:cNvPr id="250" name="Google Shape;250;p14"/>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4"/>
          <p:cNvSpPr txBox="1"/>
          <p:nvPr>
            <p:ph type="title"/>
          </p:nvPr>
        </p:nvSpPr>
        <p:spPr>
          <a:xfrm rot="-978">
            <a:off x="1074460" y="3086297"/>
            <a:ext cx="3164400" cy="60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52" name="Google Shape;252;p14"/>
          <p:cNvSpPr txBox="1"/>
          <p:nvPr>
            <p:ph idx="1" type="subTitle"/>
          </p:nvPr>
        </p:nvSpPr>
        <p:spPr>
          <a:xfrm>
            <a:off x="1074585" y="1452253"/>
            <a:ext cx="5834400" cy="1844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sz="30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53" name="Shape 253"/>
        <p:cNvGrpSpPr/>
        <p:nvPr/>
      </p:nvGrpSpPr>
      <p:grpSpPr>
        <a:xfrm>
          <a:off x="0" y="0"/>
          <a:ext cx="0" cy="0"/>
          <a:chOff x="0" y="0"/>
          <a:chExt cx="0" cy="0"/>
        </a:xfrm>
      </p:grpSpPr>
      <p:pic>
        <p:nvPicPr>
          <p:cNvPr id="254" name="Google Shape;254;p15"/>
          <p:cNvPicPr preferRelativeResize="0"/>
          <p:nvPr/>
        </p:nvPicPr>
        <p:blipFill>
          <a:blip r:embed="rId2">
            <a:alphaModFix amt="20000"/>
          </a:blip>
          <a:stretch>
            <a:fillRect/>
          </a:stretch>
        </p:blipFill>
        <p:spPr>
          <a:xfrm>
            <a:off x="0" y="0"/>
            <a:ext cx="9143999" cy="5143500"/>
          </a:xfrm>
          <a:prstGeom prst="rect">
            <a:avLst/>
          </a:prstGeom>
          <a:noFill/>
          <a:ln>
            <a:noFill/>
          </a:ln>
        </p:spPr>
      </p:pic>
      <p:sp>
        <p:nvSpPr>
          <p:cNvPr id="255" name="Google Shape;255;p15"/>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txBox="1"/>
          <p:nvPr>
            <p:ph type="title"/>
          </p:nvPr>
        </p:nvSpPr>
        <p:spPr>
          <a:xfrm flipH="1">
            <a:off x="2193700" y="2231325"/>
            <a:ext cx="3581700" cy="84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7" name="Google Shape;257;p15"/>
          <p:cNvSpPr txBox="1"/>
          <p:nvPr>
            <p:ph hasCustomPrompt="1" idx="2" type="title"/>
          </p:nvPr>
        </p:nvSpPr>
        <p:spPr>
          <a:xfrm flipH="1">
            <a:off x="6149886" y="2157850"/>
            <a:ext cx="1406100" cy="1390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6000"/>
              <a:buNone/>
              <a:defRPr b="1" sz="7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58" name="Google Shape;258;p15"/>
          <p:cNvSpPr txBox="1"/>
          <p:nvPr>
            <p:ph idx="1" type="subTitle"/>
          </p:nvPr>
        </p:nvSpPr>
        <p:spPr>
          <a:xfrm flipH="1" rot="-288">
            <a:off x="2193707" y="3011507"/>
            <a:ext cx="3581700" cy="4629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259" name="Shape 259"/>
        <p:cNvGrpSpPr/>
        <p:nvPr/>
      </p:nvGrpSpPr>
      <p:grpSpPr>
        <a:xfrm>
          <a:off x="0" y="0"/>
          <a:ext cx="0" cy="0"/>
          <a:chOff x="0" y="0"/>
          <a:chExt cx="0" cy="0"/>
        </a:xfrm>
      </p:grpSpPr>
      <p:pic>
        <p:nvPicPr>
          <p:cNvPr id="260" name="Google Shape;260;p16"/>
          <p:cNvPicPr preferRelativeResize="0"/>
          <p:nvPr/>
        </p:nvPicPr>
        <p:blipFill>
          <a:blip r:embed="rId2">
            <a:alphaModFix amt="20000"/>
          </a:blip>
          <a:stretch>
            <a:fillRect/>
          </a:stretch>
        </p:blipFill>
        <p:spPr>
          <a:xfrm>
            <a:off x="0" y="0"/>
            <a:ext cx="9143999" cy="5143500"/>
          </a:xfrm>
          <a:prstGeom prst="rect">
            <a:avLst/>
          </a:prstGeom>
          <a:noFill/>
          <a:ln>
            <a:noFill/>
          </a:ln>
        </p:spPr>
      </p:pic>
      <p:sp>
        <p:nvSpPr>
          <p:cNvPr id="261" name="Google Shape;261;p16"/>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6"/>
          <p:cNvSpPr txBox="1"/>
          <p:nvPr>
            <p:ph type="title"/>
          </p:nvPr>
        </p:nvSpPr>
        <p:spPr>
          <a:xfrm>
            <a:off x="2292503" y="2748513"/>
            <a:ext cx="3581700" cy="8418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63" name="Google Shape;263;p16"/>
          <p:cNvSpPr txBox="1"/>
          <p:nvPr>
            <p:ph hasCustomPrompt="1" idx="2" type="title"/>
          </p:nvPr>
        </p:nvSpPr>
        <p:spPr>
          <a:xfrm>
            <a:off x="2415800" y="988313"/>
            <a:ext cx="1406100" cy="1390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6000"/>
              <a:buNone/>
              <a:defRPr b="1" sz="7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64" name="Google Shape;264;p16"/>
          <p:cNvSpPr txBox="1"/>
          <p:nvPr>
            <p:ph idx="1" type="subTitle"/>
          </p:nvPr>
        </p:nvSpPr>
        <p:spPr>
          <a:xfrm rot="288">
            <a:off x="2292504" y="3528695"/>
            <a:ext cx="3581700" cy="4629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3">
    <p:spTree>
      <p:nvGrpSpPr>
        <p:cNvPr id="265" name="Shape 265"/>
        <p:cNvGrpSpPr/>
        <p:nvPr/>
      </p:nvGrpSpPr>
      <p:grpSpPr>
        <a:xfrm>
          <a:off x="0" y="0"/>
          <a:ext cx="0" cy="0"/>
          <a:chOff x="0" y="0"/>
          <a:chExt cx="0" cy="0"/>
        </a:xfrm>
      </p:grpSpPr>
      <p:pic>
        <p:nvPicPr>
          <p:cNvPr id="266" name="Google Shape;266;p17"/>
          <p:cNvPicPr preferRelativeResize="0"/>
          <p:nvPr/>
        </p:nvPicPr>
        <p:blipFill>
          <a:blip r:embed="rId2">
            <a:alphaModFix amt="20000"/>
          </a:blip>
          <a:stretch>
            <a:fillRect/>
          </a:stretch>
        </p:blipFill>
        <p:spPr>
          <a:xfrm>
            <a:off x="0" y="0"/>
            <a:ext cx="9143999" cy="5143500"/>
          </a:xfrm>
          <a:prstGeom prst="rect">
            <a:avLst/>
          </a:prstGeom>
          <a:noFill/>
          <a:ln>
            <a:noFill/>
          </a:ln>
        </p:spPr>
      </p:pic>
      <p:sp>
        <p:nvSpPr>
          <p:cNvPr id="267" name="Google Shape;267;p17"/>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7"/>
          <p:cNvSpPr txBox="1"/>
          <p:nvPr>
            <p:ph type="title"/>
          </p:nvPr>
        </p:nvSpPr>
        <p:spPr>
          <a:xfrm>
            <a:off x="2612528" y="1301975"/>
            <a:ext cx="3581700" cy="84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69" name="Google Shape;269;p17"/>
          <p:cNvSpPr txBox="1"/>
          <p:nvPr>
            <p:ph hasCustomPrompt="1" idx="2" type="title"/>
          </p:nvPr>
        </p:nvSpPr>
        <p:spPr>
          <a:xfrm>
            <a:off x="4664825" y="3210175"/>
            <a:ext cx="1406100" cy="1390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6000"/>
              <a:buNone/>
              <a:defRPr b="1" sz="7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70" name="Google Shape;270;p17"/>
          <p:cNvSpPr txBox="1"/>
          <p:nvPr>
            <p:ph idx="1" type="subTitle"/>
          </p:nvPr>
        </p:nvSpPr>
        <p:spPr>
          <a:xfrm rot="288">
            <a:off x="2612536" y="2082170"/>
            <a:ext cx="3581700" cy="4629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_HEADER_4">
    <p:spTree>
      <p:nvGrpSpPr>
        <p:cNvPr id="271" name="Shape 271"/>
        <p:cNvGrpSpPr/>
        <p:nvPr/>
      </p:nvGrpSpPr>
      <p:grpSpPr>
        <a:xfrm>
          <a:off x="0" y="0"/>
          <a:ext cx="0" cy="0"/>
          <a:chOff x="0" y="0"/>
          <a:chExt cx="0" cy="0"/>
        </a:xfrm>
      </p:grpSpPr>
      <p:pic>
        <p:nvPicPr>
          <p:cNvPr id="272" name="Google Shape;272;p18"/>
          <p:cNvPicPr preferRelativeResize="0"/>
          <p:nvPr/>
        </p:nvPicPr>
        <p:blipFill>
          <a:blip r:embed="rId2">
            <a:alphaModFix amt="20000"/>
          </a:blip>
          <a:stretch>
            <a:fillRect/>
          </a:stretch>
        </p:blipFill>
        <p:spPr>
          <a:xfrm>
            <a:off x="0" y="0"/>
            <a:ext cx="9143999" cy="5143500"/>
          </a:xfrm>
          <a:prstGeom prst="rect">
            <a:avLst/>
          </a:prstGeom>
          <a:noFill/>
          <a:ln>
            <a:noFill/>
          </a:ln>
        </p:spPr>
      </p:pic>
      <p:sp>
        <p:nvSpPr>
          <p:cNvPr id="273" name="Google Shape;273;p18"/>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8"/>
          <p:cNvSpPr txBox="1"/>
          <p:nvPr>
            <p:ph type="title"/>
          </p:nvPr>
        </p:nvSpPr>
        <p:spPr>
          <a:xfrm>
            <a:off x="2694338" y="2743352"/>
            <a:ext cx="3581700" cy="841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75" name="Google Shape;275;p18"/>
          <p:cNvSpPr txBox="1"/>
          <p:nvPr>
            <p:ph hasCustomPrompt="1" idx="2" type="title"/>
          </p:nvPr>
        </p:nvSpPr>
        <p:spPr>
          <a:xfrm>
            <a:off x="3782134" y="1102667"/>
            <a:ext cx="1406100" cy="1390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6000"/>
              <a:buNone/>
              <a:defRPr b="1" sz="7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76" name="Google Shape;276;p18"/>
          <p:cNvSpPr txBox="1"/>
          <p:nvPr>
            <p:ph idx="1" type="subTitle"/>
          </p:nvPr>
        </p:nvSpPr>
        <p:spPr>
          <a:xfrm rot="288">
            <a:off x="2694342" y="3523538"/>
            <a:ext cx="3581700" cy="46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BLANK_1_2">
    <p:spTree>
      <p:nvGrpSpPr>
        <p:cNvPr id="277" name="Shape 277"/>
        <p:cNvGrpSpPr/>
        <p:nvPr/>
      </p:nvGrpSpPr>
      <p:grpSpPr>
        <a:xfrm>
          <a:off x="0" y="0"/>
          <a:ext cx="0" cy="0"/>
          <a:chOff x="0" y="0"/>
          <a:chExt cx="0" cy="0"/>
        </a:xfrm>
      </p:grpSpPr>
      <p:pic>
        <p:nvPicPr>
          <p:cNvPr id="278" name="Google Shape;278;p19"/>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279" name="Google Shape;279;p19"/>
          <p:cNvGrpSpPr/>
          <p:nvPr/>
        </p:nvGrpSpPr>
        <p:grpSpPr>
          <a:xfrm>
            <a:off x="235625" y="217325"/>
            <a:ext cx="8672643" cy="4444445"/>
            <a:chOff x="235625" y="217325"/>
            <a:chExt cx="8672643" cy="4444445"/>
          </a:xfrm>
        </p:grpSpPr>
        <p:sp>
          <p:nvSpPr>
            <p:cNvPr id="280" name="Google Shape;280;p19"/>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3" name="Google Shape;283;p19"/>
            <p:cNvGrpSpPr/>
            <p:nvPr/>
          </p:nvGrpSpPr>
          <p:grpSpPr>
            <a:xfrm>
              <a:off x="8256246" y="249115"/>
              <a:ext cx="601489" cy="169267"/>
              <a:chOff x="2048572" y="3228800"/>
              <a:chExt cx="542175" cy="152575"/>
            </a:xfrm>
          </p:grpSpPr>
          <p:sp>
            <p:nvSpPr>
              <p:cNvPr id="284" name="Google Shape;284;p19"/>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1" name="Google Shape;291;p19"/>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txBox="1"/>
          <p:nvPr>
            <p:ph idx="1" type="subTitle"/>
          </p:nvPr>
        </p:nvSpPr>
        <p:spPr>
          <a:xfrm>
            <a:off x="720000" y="2731900"/>
            <a:ext cx="3092100" cy="90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93" name="Google Shape;293;p19"/>
          <p:cNvSpPr txBox="1"/>
          <p:nvPr>
            <p:ph type="title"/>
          </p:nvPr>
        </p:nvSpPr>
        <p:spPr>
          <a:xfrm>
            <a:off x="720000" y="2201950"/>
            <a:ext cx="3092100" cy="63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TWO_COLUMNS_1_1_1">
    <p:spTree>
      <p:nvGrpSpPr>
        <p:cNvPr id="294" name="Shape 294"/>
        <p:cNvGrpSpPr/>
        <p:nvPr/>
      </p:nvGrpSpPr>
      <p:grpSpPr>
        <a:xfrm>
          <a:off x="0" y="0"/>
          <a:ext cx="0" cy="0"/>
          <a:chOff x="0" y="0"/>
          <a:chExt cx="0" cy="0"/>
        </a:xfrm>
      </p:grpSpPr>
      <p:pic>
        <p:nvPicPr>
          <p:cNvPr id="295" name="Google Shape;295;p20"/>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296" name="Google Shape;296;p20"/>
          <p:cNvGrpSpPr/>
          <p:nvPr/>
        </p:nvGrpSpPr>
        <p:grpSpPr>
          <a:xfrm>
            <a:off x="235625" y="217325"/>
            <a:ext cx="8672643" cy="4444445"/>
            <a:chOff x="235625" y="217325"/>
            <a:chExt cx="8672643" cy="4444445"/>
          </a:xfrm>
        </p:grpSpPr>
        <p:sp>
          <p:nvSpPr>
            <p:cNvPr id="297" name="Google Shape;297;p20"/>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0"/>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0" name="Google Shape;300;p20"/>
            <p:cNvGrpSpPr/>
            <p:nvPr/>
          </p:nvGrpSpPr>
          <p:grpSpPr>
            <a:xfrm>
              <a:off x="8256246" y="249115"/>
              <a:ext cx="601489" cy="169267"/>
              <a:chOff x="2048572" y="3228800"/>
              <a:chExt cx="542175" cy="152575"/>
            </a:xfrm>
          </p:grpSpPr>
          <p:sp>
            <p:nvSpPr>
              <p:cNvPr id="301" name="Google Shape;301;p20"/>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0"/>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0"/>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0"/>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0"/>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0"/>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0"/>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8" name="Google Shape;308;p20"/>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0"/>
          <p:cNvSpPr txBox="1"/>
          <p:nvPr>
            <p:ph idx="1" type="subTitle"/>
          </p:nvPr>
        </p:nvSpPr>
        <p:spPr>
          <a:xfrm>
            <a:off x="1617713" y="2251050"/>
            <a:ext cx="3092100" cy="793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0" name="Google Shape;310;p20"/>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pic>
        <p:nvPicPr>
          <p:cNvPr id="35" name="Google Shape;35;p3"/>
          <p:cNvPicPr preferRelativeResize="0"/>
          <p:nvPr/>
        </p:nvPicPr>
        <p:blipFill>
          <a:blip r:embed="rId2">
            <a:alphaModFix amt="20000"/>
          </a:blip>
          <a:stretch>
            <a:fillRect/>
          </a:stretch>
        </p:blipFill>
        <p:spPr>
          <a:xfrm>
            <a:off x="0" y="0"/>
            <a:ext cx="9143999" cy="5143500"/>
          </a:xfrm>
          <a:prstGeom prst="rect">
            <a:avLst/>
          </a:prstGeom>
          <a:noFill/>
          <a:ln>
            <a:noFill/>
          </a:ln>
        </p:spPr>
      </p:pic>
      <p:sp>
        <p:nvSpPr>
          <p:cNvPr id="36" name="Google Shape;36;p3"/>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txBox="1"/>
          <p:nvPr>
            <p:ph type="title"/>
          </p:nvPr>
        </p:nvSpPr>
        <p:spPr>
          <a:xfrm>
            <a:off x="3004086" y="1910013"/>
            <a:ext cx="46263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8" name="Google Shape;38;p3"/>
          <p:cNvSpPr txBox="1"/>
          <p:nvPr>
            <p:ph hasCustomPrompt="1" idx="2" type="title"/>
          </p:nvPr>
        </p:nvSpPr>
        <p:spPr>
          <a:xfrm>
            <a:off x="1223500" y="1929238"/>
            <a:ext cx="1406100" cy="1390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6000"/>
              <a:buNone/>
              <a:defRPr b="1" sz="7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9" name="Google Shape;39;p3"/>
          <p:cNvSpPr txBox="1"/>
          <p:nvPr>
            <p:ph idx="1" type="subTitle"/>
          </p:nvPr>
        </p:nvSpPr>
        <p:spPr>
          <a:xfrm rot="288">
            <a:off x="3004079" y="2690207"/>
            <a:ext cx="3581700" cy="4629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AND_BODY_1">
    <p:spTree>
      <p:nvGrpSpPr>
        <p:cNvPr id="311" name="Shape 311"/>
        <p:cNvGrpSpPr/>
        <p:nvPr/>
      </p:nvGrpSpPr>
      <p:grpSpPr>
        <a:xfrm>
          <a:off x="0" y="0"/>
          <a:ext cx="0" cy="0"/>
          <a:chOff x="0" y="0"/>
          <a:chExt cx="0" cy="0"/>
        </a:xfrm>
      </p:grpSpPr>
      <p:pic>
        <p:nvPicPr>
          <p:cNvPr id="312" name="Google Shape;312;p21"/>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313" name="Google Shape;313;p21"/>
          <p:cNvGrpSpPr/>
          <p:nvPr/>
        </p:nvGrpSpPr>
        <p:grpSpPr>
          <a:xfrm>
            <a:off x="235625" y="217325"/>
            <a:ext cx="8672643" cy="4444445"/>
            <a:chOff x="235625" y="217325"/>
            <a:chExt cx="8672643" cy="4444445"/>
          </a:xfrm>
        </p:grpSpPr>
        <p:sp>
          <p:nvSpPr>
            <p:cNvPr id="314" name="Google Shape;314;p21"/>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1"/>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1"/>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7" name="Google Shape;317;p21"/>
            <p:cNvGrpSpPr/>
            <p:nvPr/>
          </p:nvGrpSpPr>
          <p:grpSpPr>
            <a:xfrm>
              <a:off x="8256246" y="249115"/>
              <a:ext cx="601489" cy="169267"/>
              <a:chOff x="2048572" y="3228800"/>
              <a:chExt cx="542175" cy="152575"/>
            </a:xfrm>
          </p:grpSpPr>
          <p:sp>
            <p:nvSpPr>
              <p:cNvPr id="318" name="Google Shape;318;p21"/>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1"/>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1"/>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1"/>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1"/>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1"/>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1"/>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5" name="Google Shape;325;p21"/>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1"/>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327" name="Google Shape;327;p21"/>
          <p:cNvGrpSpPr/>
          <p:nvPr/>
        </p:nvGrpSpPr>
        <p:grpSpPr>
          <a:xfrm flipH="1">
            <a:off x="342113" y="4129522"/>
            <a:ext cx="273848" cy="408090"/>
            <a:chOff x="2087900" y="2665800"/>
            <a:chExt cx="232350" cy="346250"/>
          </a:xfrm>
        </p:grpSpPr>
        <p:sp>
          <p:nvSpPr>
            <p:cNvPr id="328" name="Google Shape;328;p21"/>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1"/>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 name="Google Shape;330;p21"/>
          <p:cNvGrpSpPr/>
          <p:nvPr/>
        </p:nvGrpSpPr>
        <p:grpSpPr>
          <a:xfrm flipH="1">
            <a:off x="342113" y="3553157"/>
            <a:ext cx="273848" cy="408090"/>
            <a:chOff x="2087900" y="2665800"/>
            <a:chExt cx="232350" cy="346250"/>
          </a:xfrm>
        </p:grpSpPr>
        <p:sp>
          <p:nvSpPr>
            <p:cNvPr id="331" name="Google Shape;331;p21"/>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1"/>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 name="Google Shape;333;p21"/>
          <p:cNvGrpSpPr/>
          <p:nvPr/>
        </p:nvGrpSpPr>
        <p:grpSpPr>
          <a:xfrm flipH="1">
            <a:off x="342113" y="2976791"/>
            <a:ext cx="273848" cy="408090"/>
            <a:chOff x="2087900" y="2665800"/>
            <a:chExt cx="232350" cy="346250"/>
          </a:xfrm>
        </p:grpSpPr>
        <p:sp>
          <p:nvSpPr>
            <p:cNvPr id="334" name="Google Shape;334;p21"/>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1"/>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AND_TWO_COLUMNS_1_1">
    <p:spTree>
      <p:nvGrpSpPr>
        <p:cNvPr id="336" name="Shape 336"/>
        <p:cNvGrpSpPr/>
        <p:nvPr/>
      </p:nvGrpSpPr>
      <p:grpSpPr>
        <a:xfrm>
          <a:off x="0" y="0"/>
          <a:ext cx="0" cy="0"/>
          <a:chOff x="0" y="0"/>
          <a:chExt cx="0" cy="0"/>
        </a:xfrm>
      </p:grpSpPr>
      <p:pic>
        <p:nvPicPr>
          <p:cNvPr id="337" name="Google Shape;337;p22"/>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338" name="Google Shape;338;p22"/>
          <p:cNvGrpSpPr/>
          <p:nvPr/>
        </p:nvGrpSpPr>
        <p:grpSpPr>
          <a:xfrm>
            <a:off x="235625" y="217325"/>
            <a:ext cx="8672643" cy="4444445"/>
            <a:chOff x="235625" y="217325"/>
            <a:chExt cx="8672643" cy="4444445"/>
          </a:xfrm>
        </p:grpSpPr>
        <p:sp>
          <p:nvSpPr>
            <p:cNvPr id="339" name="Google Shape;339;p22"/>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2"/>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2"/>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2" name="Google Shape;342;p22"/>
            <p:cNvGrpSpPr/>
            <p:nvPr/>
          </p:nvGrpSpPr>
          <p:grpSpPr>
            <a:xfrm>
              <a:off x="8256246" y="249115"/>
              <a:ext cx="601489" cy="169267"/>
              <a:chOff x="2048572" y="3228800"/>
              <a:chExt cx="542175" cy="152575"/>
            </a:xfrm>
          </p:grpSpPr>
          <p:sp>
            <p:nvSpPr>
              <p:cNvPr id="343" name="Google Shape;343;p22"/>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2"/>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2"/>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2"/>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2"/>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2"/>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2"/>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50" name="Google Shape;350;p22"/>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2"/>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BODY_1_1">
    <p:spTree>
      <p:nvGrpSpPr>
        <p:cNvPr id="352" name="Shape 352"/>
        <p:cNvGrpSpPr/>
        <p:nvPr/>
      </p:nvGrpSpPr>
      <p:grpSpPr>
        <a:xfrm>
          <a:off x="0" y="0"/>
          <a:ext cx="0" cy="0"/>
          <a:chOff x="0" y="0"/>
          <a:chExt cx="0" cy="0"/>
        </a:xfrm>
      </p:grpSpPr>
      <p:pic>
        <p:nvPicPr>
          <p:cNvPr id="353" name="Google Shape;353;p23"/>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354" name="Google Shape;354;p23"/>
          <p:cNvGrpSpPr/>
          <p:nvPr/>
        </p:nvGrpSpPr>
        <p:grpSpPr>
          <a:xfrm>
            <a:off x="235625" y="217325"/>
            <a:ext cx="8672643" cy="4444445"/>
            <a:chOff x="235625" y="217325"/>
            <a:chExt cx="8672643" cy="4444445"/>
          </a:xfrm>
        </p:grpSpPr>
        <p:sp>
          <p:nvSpPr>
            <p:cNvPr id="355" name="Google Shape;355;p23"/>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3"/>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3"/>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8" name="Google Shape;358;p23"/>
            <p:cNvGrpSpPr/>
            <p:nvPr/>
          </p:nvGrpSpPr>
          <p:grpSpPr>
            <a:xfrm>
              <a:off x="8256246" y="249115"/>
              <a:ext cx="601489" cy="169267"/>
              <a:chOff x="2048572" y="3228800"/>
              <a:chExt cx="542175" cy="152575"/>
            </a:xfrm>
          </p:grpSpPr>
          <p:sp>
            <p:nvSpPr>
              <p:cNvPr id="359" name="Google Shape;359;p23"/>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3"/>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3"/>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3"/>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3"/>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3"/>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3"/>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6" name="Google Shape;366;p23"/>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3"/>
          <p:cNvSpPr txBox="1"/>
          <p:nvPr>
            <p:ph idx="1" type="body"/>
          </p:nvPr>
        </p:nvSpPr>
        <p:spPr>
          <a:xfrm>
            <a:off x="720000" y="1174500"/>
            <a:ext cx="3753300" cy="34290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368" name="Google Shape;368;p23"/>
          <p:cNvSpPr txBox="1"/>
          <p:nvPr>
            <p:ph idx="2" type="body"/>
          </p:nvPr>
        </p:nvSpPr>
        <p:spPr>
          <a:xfrm>
            <a:off x="4670700" y="1174500"/>
            <a:ext cx="3753300" cy="34290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lt1"/>
              </a:buClr>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369" name="Google Shape;369;p23"/>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370" name="Shape 370"/>
        <p:cNvGrpSpPr/>
        <p:nvPr/>
      </p:nvGrpSpPr>
      <p:grpSpPr>
        <a:xfrm>
          <a:off x="0" y="0"/>
          <a:ext cx="0" cy="0"/>
          <a:chOff x="0" y="0"/>
          <a:chExt cx="0" cy="0"/>
        </a:xfrm>
      </p:grpSpPr>
      <p:pic>
        <p:nvPicPr>
          <p:cNvPr id="371" name="Google Shape;371;p24"/>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372" name="Google Shape;372;p24"/>
          <p:cNvGrpSpPr/>
          <p:nvPr/>
        </p:nvGrpSpPr>
        <p:grpSpPr>
          <a:xfrm>
            <a:off x="235625" y="217325"/>
            <a:ext cx="8672643" cy="4444445"/>
            <a:chOff x="235625" y="217325"/>
            <a:chExt cx="8672643" cy="4444445"/>
          </a:xfrm>
        </p:grpSpPr>
        <p:sp>
          <p:nvSpPr>
            <p:cNvPr id="373" name="Google Shape;373;p24"/>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4"/>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4"/>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 name="Google Shape;376;p24"/>
            <p:cNvGrpSpPr/>
            <p:nvPr/>
          </p:nvGrpSpPr>
          <p:grpSpPr>
            <a:xfrm>
              <a:off x="8256246" y="249115"/>
              <a:ext cx="601489" cy="169267"/>
              <a:chOff x="2048572" y="3228800"/>
              <a:chExt cx="542175" cy="152575"/>
            </a:xfrm>
          </p:grpSpPr>
          <p:sp>
            <p:nvSpPr>
              <p:cNvPr id="377" name="Google Shape;377;p24"/>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4"/>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4"/>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4"/>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4"/>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4"/>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4"/>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84" name="Google Shape;384;p24"/>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4"/>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6" name="Google Shape;386;p24"/>
          <p:cNvSpPr txBox="1"/>
          <p:nvPr>
            <p:ph idx="2" type="title"/>
          </p:nvPr>
        </p:nvSpPr>
        <p:spPr>
          <a:xfrm>
            <a:off x="720000" y="3453838"/>
            <a:ext cx="2336400" cy="475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87" name="Google Shape;387;p24"/>
          <p:cNvSpPr txBox="1"/>
          <p:nvPr>
            <p:ph idx="1" type="subTitle"/>
          </p:nvPr>
        </p:nvSpPr>
        <p:spPr>
          <a:xfrm>
            <a:off x="720000" y="2694228"/>
            <a:ext cx="2336400" cy="817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88" name="Google Shape;388;p24"/>
          <p:cNvSpPr txBox="1"/>
          <p:nvPr>
            <p:ph idx="3" type="title"/>
          </p:nvPr>
        </p:nvSpPr>
        <p:spPr>
          <a:xfrm>
            <a:off x="3403800" y="3453849"/>
            <a:ext cx="2336400" cy="475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89" name="Google Shape;389;p24"/>
          <p:cNvSpPr txBox="1"/>
          <p:nvPr>
            <p:ph idx="4" type="subTitle"/>
          </p:nvPr>
        </p:nvSpPr>
        <p:spPr>
          <a:xfrm>
            <a:off x="3403800" y="2694245"/>
            <a:ext cx="2336400" cy="817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90" name="Google Shape;390;p24"/>
          <p:cNvSpPr txBox="1"/>
          <p:nvPr>
            <p:ph idx="5" type="title"/>
          </p:nvPr>
        </p:nvSpPr>
        <p:spPr>
          <a:xfrm>
            <a:off x="6087600" y="3453838"/>
            <a:ext cx="2336400" cy="475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91" name="Google Shape;391;p24"/>
          <p:cNvSpPr txBox="1"/>
          <p:nvPr>
            <p:ph idx="6" type="subTitle"/>
          </p:nvPr>
        </p:nvSpPr>
        <p:spPr>
          <a:xfrm>
            <a:off x="6087600" y="2694228"/>
            <a:ext cx="2336400" cy="817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392" name="Shape 392"/>
        <p:cNvGrpSpPr/>
        <p:nvPr/>
      </p:nvGrpSpPr>
      <p:grpSpPr>
        <a:xfrm>
          <a:off x="0" y="0"/>
          <a:ext cx="0" cy="0"/>
          <a:chOff x="0" y="0"/>
          <a:chExt cx="0" cy="0"/>
        </a:xfrm>
      </p:grpSpPr>
      <p:pic>
        <p:nvPicPr>
          <p:cNvPr id="393" name="Google Shape;393;p25"/>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394" name="Google Shape;394;p25"/>
          <p:cNvGrpSpPr/>
          <p:nvPr/>
        </p:nvGrpSpPr>
        <p:grpSpPr>
          <a:xfrm>
            <a:off x="235625" y="217325"/>
            <a:ext cx="8672643" cy="4444445"/>
            <a:chOff x="235625" y="217325"/>
            <a:chExt cx="8672643" cy="4444445"/>
          </a:xfrm>
        </p:grpSpPr>
        <p:sp>
          <p:nvSpPr>
            <p:cNvPr id="395" name="Google Shape;395;p25"/>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5"/>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accen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5"/>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8" name="Google Shape;398;p25"/>
            <p:cNvGrpSpPr/>
            <p:nvPr/>
          </p:nvGrpSpPr>
          <p:grpSpPr>
            <a:xfrm>
              <a:off x="8256246" y="249115"/>
              <a:ext cx="601489" cy="169267"/>
              <a:chOff x="2048572" y="3228800"/>
              <a:chExt cx="542175" cy="152575"/>
            </a:xfrm>
          </p:grpSpPr>
          <p:sp>
            <p:nvSpPr>
              <p:cNvPr id="399" name="Google Shape;399;p25"/>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5"/>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5"/>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5"/>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5"/>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5"/>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5"/>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06" name="Google Shape;406;p25"/>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5"/>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08" name="Google Shape;408;p25"/>
          <p:cNvSpPr txBox="1"/>
          <p:nvPr>
            <p:ph idx="2" type="title"/>
          </p:nvPr>
        </p:nvSpPr>
        <p:spPr>
          <a:xfrm>
            <a:off x="1746884" y="1903650"/>
            <a:ext cx="2501100" cy="459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09" name="Google Shape;409;p25"/>
          <p:cNvSpPr txBox="1"/>
          <p:nvPr>
            <p:ph idx="1" type="subTitle"/>
          </p:nvPr>
        </p:nvSpPr>
        <p:spPr>
          <a:xfrm>
            <a:off x="1746888" y="2191049"/>
            <a:ext cx="2501100" cy="63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10" name="Google Shape;410;p25"/>
          <p:cNvSpPr txBox="1"/>
          <p:nvPr>
            <p:ph idx="3" type="title"/>
          </p:nvPr>
        </p:nvSpPr>
        <p:spPr>
          <a:xfrm>
            <a:off x="4530040" y="1903650"/>
            <a:ext cx="2867100" cy="459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11" name="Google Shape;411;p25"/>
          <p:cNvSpPr txBox="1"/>
          <p:nvPr>
            <p:ph idx="4" type="subTitle"/>
          </p:nvPr>
        </p:nvSpPr>
        <p:spPr>
          <a:xfrm>
            <a:off x="4530039" y="2191049"/>
            <a:ext cx="2867100" cy="63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12" name="Google Shape;412;p25"/>
          <p:cNvSpPr txBox="1"/>
          <p:nvPr>
            <p:ph idx="5" type="title"/>
          </p:nvPr>
        </p:nvSpPr>
        <p:spPr>
          <a:xfrm>
            <a:off x="1746862" y="3681650"/>
            <a:ext cx="2501100" cy="459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13" name="Google Shape;413;p25"/>
          <p:cNvSpPr txBox="1"/>
          <p:nvPr>
            <p:ph idx="6" type="subTitle"/>
          </p:nvPr>
        </p:nvSpPr>
        <p:spPr>
          <a:xfrm>
            <a:off x="1746888" y="3968999"/>
            <a:ext cx="2501100" cy="63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14" name="Google Shape;414;p25"/>
          <p:cNvSpPr txBox="1"/>
          <p:nvPr>
            <p:ph idx="7" type="title"/>
          </p:nvPr>
        </p:nvSpPr>
        <p:spPr>
          <a:xfrm>
            <a:off x="4530015" y="3681650"/>
            <a:ext cx="2867100" cy="459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15" name="Google Shape;415;p25"/>
          <p:cNvSpPr txBox="1"/>
          <p:nvPr>
            <p:ph idx="8" type="subTitle"/>
          </p:nvPr>
        </p:nvSpPr>
        <p:spPr>
          <a:xfrm>
            <a:off x="4530039" y="3968999"/>
            <a:ext cx="2867100" cy="63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416" name="Google Shape;416;p25"/>
          <p:cNvGrpSpPr/>
          <p:nvPr/>
        </p:nvGrpSpPr>
        <p:grpSpPr>
          <a:xfrm>
            <a:off x="7863070" y="3197318"/>
            <a:ext cx="560938" cy="316488"/>
            <a:chOff x="1427975" y="2651075"/>
            <a:chExt cx="413275" cy="233175"/>
          </a:xfrm>
        </p:grpSpPr>
        <p:sp>
          <p:nvSpPr>
            <p:cNvPr id="417" name="Google Shape;417;p25"/>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5"/>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 name="Google Shape;419;p25"/>
          <p:cNvGrpSpPr/>
          <p:nvPr/>
        </p:nvGrpSpPr>
        <p:grpSpPr>
          <a:xfrm>
            <a:off x="7863070" y="3665968"/>
            <a:ext cx="560938" cy="316488"/>
            <a:chOff x="1427975" y="2651075"/>
            <a:chExt cx="413275" cy="233175"/>
          </a:xfrm>
        </p:grpSpPr>
        <p:sp>
          <p:nvSpPr>
            <p:cNvPr id="420" name="Google Shape;420;p25"/>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5"/>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 name="Google Shape;422;p25"/>
          <p:cNvGrpSpPr/>
          <p:nvPr/>
        </p:nvGrpSpPr>
        <p:grpSpPr>
          <a:xfrm>
            <a:off x="7863070" y="4134618"/>
            <a:ext cx="560938" cy="316488"/>
            <a:chOff x="1427975" y="2651075"/>
            <a:chExt cx="413275" cy="233175"/>
          </a:xfrm>
        </p:grpSpPr>
        <p:sp>
          <p:nvSpPr>
            <p:cNvPr id="423" name="Google Shape;423;p25"/>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5"/>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5" name="Google Shape;425;p25"/>
          <p:cNvGrpSpPr/>
          <p:nvPr/>
        </p:nvGrpSpPr>
        <p:grpSpPr>
          <a:xfrm>
            <a:off x="719990" y="2741575"/>
            <a:ext cx="345760" cy="515255"/>
            <a:chOff x="2087900" y="2665800"/>
            <a:chExt cx="232350" cy="346250"/>
          </a:xfrm>
        </p:grpSpPr>
        <p:sp>
          <p:nvSpPr>
            <p:cNvPr id="426" name="Google Shape;426;p25"/>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5"/>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 name="Google Shape;428;p25"/>
          <p:cNvGrpSpPr/>
          <p:nvPr/>
        </p:nvGrpSpPr>
        <p:grpSpPr>
          <a:xfrm>
            <a:off x="719990" y="2034700"/>
            <a:ext cx="345760" cy="515255"/>
            <a:chOff x="2087900" y="2665800"/>
            <a:chExt cx="232350" cy="346250"/>
          </a:xfrm>
        </p:grpSpPr>
        <p:sp>
          <p:nvSpPr>
            <p:cNvPr id="429" name="Google Shape;429;p25"/>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5"/>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 name="Google Shape;431;p25"/>
          <p:cNvGrpSpPr/>
          <p:nvPr/>
        </p:nvGrpSpPr>
        <p:grpSpPr>
          <a:xfrm>
            <a:off x="719990" y="1327825"/>
            <a:ext cx="345760" cy="515255"/>
            <a:chOff x="2087900" y="2665800"/>
            <a:chExt cx="232350" cy="346250"/>
          </a:xfrm>
        </p:grpSpPr>
        <p:sp>
          <p:nvSpPr>
            <p:cNvPr id="432" name="Google Shape;432;p25"/>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5"/>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434" name="Shape 434"/>
        <p:cNvGrpSpPr/>
        <p:nvPr/>
      </p:nvGrpSpPr>
      <p:grpSpPr>
        <a:xfrm>
          <a:off x="0" y="0"/>
          <a:ext cx="0" cy="0"/>
          <a:chOff x="0" y="0"/>
          <a:chExt cx="0" cy="0"/>
        </a:xfrm>
      </p:grpSpPr>
      <p:pic>
        <p:nvPicPr>
          <p:cNvPr id="435" name="Google Shape;435;p26"/>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436" name="Google Shape;436;p26"/>
          <p:cNvGrpSpPr/>
          <p:nvPr/>
        </p:nvGrpSpPr>
        <p:grpSpPr>
          <a:xfrm>
            <a:off x="235625" y="217325"/>
            <a:ext cx="8672643" cy="4444445"/>
            <a:chOff x="235625" y="217325"/>
            <a:chExt cx="8672643" cy="4444445"/>
          </a:xfrm>
        </p:grpSpPr>
        <p:sp>
          <p:nvSpPr>
            <p:cNvPr id="437" name="Google Shape;437;p26"/>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6"/>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6"/>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0" name="Google Shape;440;p26"/>
            <p:cNvGrpSpPr/>
            <p:nvPr/>
          </p:nvGrpSpPr>
          <p:grpSpPr>
            <a:xfrm>
              <a:off x="8256246" y="249115"/>
              <a:ext cx="601489" cy="169267"/>
              <a:chOff x="2048572" y="3228800"/>
              <a:chExt cx="542175" cy="152575"/>
            </a:xfrm>
          </p:grpSpPr>
          <p:sp>
            <p:nvSpPr>
              <p:cNvPr id="441" name="Google Shape;441;p26"/>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6"/>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6"/>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6"/>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6"/>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6"/>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6"/>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48" name="Google Shape;448;p26"/>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6"/>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50" name="Google Shape;450;p26"/>
          <p:cNvSpPr txBox="1"/>
          <p:nvPr>
            <p:ph idx="2" type="title"/>
          </p:nvPr>
        </p:nvSpPr>
        <p:spPr>
          <a:xfrm>
            <a:off x="720000" y="1969788"/>
            <a:ext cx="2305500" cy="477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51" name="Google Shape;451;p26"/>
          <p:cNvSpPr txBox="1"/>
          <p:nvPr>
            <p:ph idx="1" type="subTitle"/>
          </p:nvPr>
        </p:nvSpPr>
        <p:spPr>
          <a:xfrm>
            <a:off x="720000" y="2288273"/>
            <a:ext cx="2305500" cy="58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52" name="Google Shape;452;p26"/>
          <p:cNvSpPr txBox="1"/>
          <p:nvPr>
            <p:ph idx="3" type="title"/>
          </p:nvPr>
        </p:nvSpPr>
        <p:spPr>
          <a:xfrm>
            <a:off x="3419271" y="1969788"/>
            <a:ext cx="2305500" cy="477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53" name="Google Shape;453;p26"/>
          <p:cNvSpPr txBox="1"/>
          <p:nvPr>
            <p:ph idx="4" type="subTitle"/>
          </p:nvPr>
        </p:nvSpPr>
        <p:spPr>
          <a:xfrm>
            <a:off x="3419271" y="2288273"/>
            <a:ext cx="2305500" cy="58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54" name="Google Shape;454;p26"/>
          <p:cNvSpPr txBox="1"/>
          <p:nvPr>
            <p:ph idx="5" type="title"/>
          </p:nvPr>
        </p:nvSpPr>
        <p:spPr>
          <a:xfrm>
            <a:off x="720000" y="3695550"/>
            <a:ext cx="2305500" cy="477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55" name="Google Shape;455;p26"/>
          <p:cNvSpPr txBox="1"/>
          <p:nvPr>
            <p:ph idx="6" type="subTitle"/>
          </p:nvPr>
        </p:nvSpPr>
        <p:spPr>
          <a:xfrm>
            <a:off x="720000" y="4013711"/>
            <a:ext cx="2305500" cy="58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56" name="Google Shape;456;p26"/>
          <p:cNvSpPr txBox="1"/>
          <p:nvPr>
            <p:ph idx="7" type="title"/>
          </p:nvPr>
        </p:nvSpPr>
        <p:spPr>
          <a:xfrm>
            <a:off x="3419271" y="3695550"/>
            <a:ext cx="2305500" cy="477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57" name="Google Shape;457;p26"/>
          <p:cNvSpPr txBox="1"/>
          <p:nvPr>
            <p:ph idx="8" type="subTitle"/>
          </p:nvPr>
        </p:nvSpPr>
        <p:spPr>
          <a:xfrm>
            <a:off x="3419271" y="4013711"/>
            <a:ext cx="2305500" cy="58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58" name="Google Shape;458;p26"/>
          <p:cNvSpPr txBox="1"/>
          <p:nvPr>
            <p:ph idx="9" type="title"/>
          </p:nvPr>
        </p:nvSpPr>
        <p:spPr>
          <a:xfrm>
            <a:off x="6118549" y="1969788"/>
            <a:ext cx="2305500" cy="477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59" name="Google Shape;459;p26"/>
          <p:cNvSpPr txBox="1"/>
          <p:nvPr>
            <p:ph idx="13" type="subTitle"/>
          </p:nvPr>
        </p:nvSpPr>
        <p:spPr>
          <a:xfrm>
            <a:off x="6118550" y="2288273"/>
            <a:ext cx="2305500" cy="58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0" name="Google Shape;460;p26"/>
          <p:cNvSpPr txBox="1"/>
          <p:nvPr>
            <p:ph idx="14" type="title"/>
          </p:nvPr>
        </p:nvSpPr>
        <p:spPr>
          <a:xfrm>
            <a:off x="6118549" y="3695550"/>
            <a:ext cx="2305500" cy="477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1" name="Google Shape;461;p26"/>
          <p:cNvSpPr txBox="1"/>
          <p:nvPr>
            <p:ph idx="15" type="subTitle"/>
          </p:nvPr>
        </p:nvSpPr>
        <p:spPr>
          <a:xfrm>
            <a:off x="6118550" y="4013711"/>
            <a:ext cx="2305500" cy="58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462" name="Shape 462"/>
        <p:cNvGrpSpPr/>
        <p:nvPr/>
      </p:nvGrpSpPr>
      <p:grpSpPr>
        <a:xfrm>
          <a:off x="0" y="0"/>
          <a:ext cx="0" cy="0"/>
          <a:chOff x="0" y="0"/>
          <a:chExt cx="0" cy="0"/>
        </a:xfrm>
      </p:grpSpPr>
      <p:pic>
        <p:nvPicPr>
          <p:cNvPr id="463" name="Google Shape;463;p27"/>
          <p:cNvPicPr preferRelativeResize="0"/>
          <p:nvPr/>
        </p:nvPicPr>
        <p:blipFill>
          <a:blip r:embed="rId2">
            <a:alphaModFix amt="20000"/>
          </a:blip>
          <a:stretch>
            <a:fillRect/>
          </a:stretch>
        </p:blipFill>
        <p:spPr>
          <a:xfrm>
            <a:off x="0" y="0"/>
            <a:ext cx="9143999" cy="5143500"/>
          </a:xfrm>
          <a:prstGeom prst="rect">
            <a:avLst/>
          </a:prstGeom>
          <a:noFill/>
          <a:ln>
            <a:noFill/>
          </a:ln>
        </p:spPr>
      </p:pic>
      <p:sp>
        <p:nvSpPr>
          <p:cNvPr id="464" name="Google Shape;464;p27"/>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7"/>
          <p:cNvSpPr txBox="1"/>
          <p:nvPr>
            <p:ph hasCustomPrompt="1" type="title"/>
          </p:nvPr>
        </p:nvSpPr>
        <p:spPr>
          <a:xfrm rot="-255">
            <a:off x="1421856" y="935721"/>
            <a:ext cx="4049700" cy="1152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66" name="Google Shape;466;p27"/>
          <p:cNvSpPr txBox="1"/>
          <p:nvPr>
            <p:ph idx="1" type="subTitle"/>
          </p:nvPr>
        </p:nvSpPr>
        <p:spPr>
          <a:xfrm>
            <a:off x="1421881" y="1968699"/>
            <a:ext cx="4049700" cy="421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7" name="Google Shape;467;p27"/>
          <p:cNvSpPr txBox="1"/>
          <p:nvPr>
            <p:ph hasCustomPrompt="1" idx="2" type="title"/>
          </p:nvPr>
        </p:nvSpPr>
        <p:spPr>
          <a:xfrm>
            <a:off x="3672450" y="2922772"/>
            <a:ext cx="4049700" cy="11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68" name="Google Shape;468;p27"/>
          <p:cNvSpPr txBox="1"/>
          <p:nvPr>
            <p:ph idx="3" type="subTitle"/>
          </p:nvPr>
        </p:nvSpPr>
        <p:spPr>
          <a:xfrm>
            <a:off x="3672425" y="3956100"/>
            <a:ext cx="4049700" cy="421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469" name="Shape 469"/>
        <p:cNvGrpSpPr/>
        <p:nvPr/>
      </p:nvGrpSpPr>
      <p:grpSpPr>
        <a:xfrm>
          <a:off x="0" y="0"/>
          <a:ext cx="0" cy="0"/>
          <a:chOff x="0" y="0"/>
          <a:chExt cx="0" cy="0"/>
        </a:xfrm>
      </p:grpSpPr>
      <p:pic>
        <p:nvPicPr>
          <p:cNvPr id="470" name="Google Shape;470;p28"/>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471" name="Google Shape;471;p28"/>
          <p:cNvGrpSpPr/>
          <p:nvPr/>
        </p:nvGrpSpPr>
        <p:grpSpPr>
          <a:xfrm>
            <a:off x="235625" y="217325"/>
            <a:ext cx="8672643" cy="4444445"/>
            <a:chOff x="235625" y="217325"/>
            <a:chExt cx="8672643" cy="4444445"/>
          </a:xfrm>
        </p:grpSpPr>
        <p:sp>
          <p:nvSpPr>
            <p:cNvPr id="472" name="Google Shape;472;p28"/>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8"/>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accent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8"/>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5" name="Google Shape;475;p28"/>
            <p:cNvGrpSpPr/>
            <p:nvPr/>
          </p:nvGrpSpPr>
          <p:grpSpPr>
            <a:xfrm>
              <a:off x="8256246" y="249115"/>
              <a:ext cx="601489" cy="169267"/>
              <a:chOff x="2048572" y="3228800"/>
              <a:chExt cx="542175" cy="152575"/>
            </a:xfrm>
          </p:grpSpPr>
          <p:sp>
            <p:nvSpPr>
              <p:cNvPr id="476" name="Google Shape;476;p28"/>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8"/>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8"/>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8"/>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8"/>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8"/>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8"/>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83" name="Google Shape;483;p28"/>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8"/>
          <p:cNvSpPr txBox="1"/>
          <p:nvPr>
            <p:ph type="ctrTitle"/>
          </p:nvPr>
        </p:nvSpPr>
        <p:spPr>
          <a:xfrm>
            <a:off x="2003425" y="654250"/>
            <a:ext cx="5137200" cy="1530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5200"/>
              <a:buNone/>
              <a:defRPr sz="9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85" name="Google Shape;485;p28"/>
          <p:cNvSpPr txBox="1"/>
          <p:nvPr>
            <p:ph idx="1" type="subTitle"/>
          </p:nvPr>
        </p:nvSpPr>
        <p:spPr>
          <a:xfrm>
            <a:off x="2963700" y="2062182"/>
            <a:ext cx="3216600" cy="1227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gn="ctr">
              <a:lnSpc>
                <a:spcPct val="100000"/>
              </a:lnSpc>
              <a:spcBef>
                <a:spcPts val="0"/>
              </a:spcBef>
              <a:spcAft>
                <a:spcPts val="0"/>
              </a:spcAft>
              <a:buClr>
                <a:schemeClr val="dk1"/>
              </a:buClr>
              <a:buSzPts val="1800"/>
              <a:buNone/>
              <a:defRPr sz="1800">
                <a:solidFill>
                  <a:schemeClr val="dk1"/>
                </a:solidFill>
              </a:defRPr>
            </a:lvl2pPr>
            <a:lvl3pPr lvl="2" rtl="0" algn="ctr">
              <a:lnSpc>
                <a:spcPct val="100000"/>
              </a:lnSpc>
              <a:spcBef>
                <a:spcPts val="0"/>
              </a:spcBef>
              <a:spcAft>
                <a:spcPts val="0"/>
              </a:spcAft>
              <a:buClr>
                <a:schemeClr val="dk1"/>
              </a:buClr>
              <a:buSzPts val="1800"/>
              <a:buNone/>
              <a:defRPr sz="1800">
                <a:solidFill>
                  <a:schemeClr val="dk1"/>
                </a:solidFill>
              </a:defRPr>
            </a:lvl3pPr>
            <a:lvl4pPr lvl="3" rtl="0" algn="ctr">
              <a:lnSpc>
                <a:spcPct val="100000"/>
              </a:lnSpc>
              <a:spcBef>
                <a:spcPts val="0"/>
              </a:spcBef>
              <a:spcAft>
                <a:spcPts val="0"/>
              </a:spcAft>
              <a:buClr>
                <a:schemeClr val="dk1"/>
              </a:buClr>
              <a:buSzPts val="1800"/>
              <a:buNone/>
              <a:defRPr sz="1800">
                <a:solidFill>
                  <a:schemeClr val="dk1"/>
                </a:solidFill>
              </a:defRPr>
            </a:lvl4pPr>
            <a:lvl5pPr lvl="4" rtl="0" algn="ctr">
              <a:lnSpc>
                <a:spcPct val="100000"/>
              </a:lnSpc>
              <a:spcBef>
                <a:spcPts val="0"/>
              </a:spcBef>
              <a:spcAft>
                <a:spcPts val="0"/>
              </a:spcAft>
              <a:buClr>
                <a:schemeClr val="dk1"/>
              </a:buClr>
              <a:buSzPts val="1800"/>
              <a:buNone/>
              <a:defRPr sz="1800">
                <a:solidFill>
                  <a:schemeClr val="dk1"/>
                </a:solidFill>
              </a:defRPr>
            </a:lvl5pPr>
            <a:lvl6pPr lvl="5" rtl="0" algn="ctr">
              <a:lnSpc>
                <a:spcPct val="100000"/>
              </a:lnSpc>
              <a:spcBef>
                <a:spcPts val="0"/>
              </a:spcBef>
              <a:spcAft>
                <a:spcPts val="0"/>
              </a:spcAft>
              <a:buClr>
                <a:schemeClr val="dk1"/>
              </a:buClr>
              <a:buSzPts val="1800"/>
              <a:buNone/>
              <a:defRPr sz="1800">
                <a:solidFill>
                  <a:schemeClr val="dk1"/>
                </a:solidFill>
              </a:defRPr>
            </a:lvl6pPr>
            <a:lvl7pPr lvl="6" rtl="0" algn="ctr">
              <a:lnSpc>
                <a:spcPct val="100000"/>
              </a:lnSpc>
              <a:spcBef>
                <a:spcPts val="0"/>
              </a:spcBef>
              <a:spcAft>
                <a:spcPts val="0"/>
              </a:spcAft>
              <a:buClr>
                <a:schemeClr val="dk1"/>
              </a:buClr>
              <a:buSzPts val="1800"/>
              <a:buNone/>
              <a:defRPr sz="1800">
                <a:solidFill>
                  <a:schemeClr val="dk1"/>
                </a:solidFill>
              </a:defRPr>
            </a:lvl7pPr>
            <a:lvl8pPr lvl="7" rtl="0" algn="ctr">
              <a:lnSpc>
                <a:spcPct val="100000"/>
              </a:lnSpc>
              <a:spcBef>
                <a:spcPts val="0"/>
              </a:spcBef>
              <a:spcAft>
                <a:spcPts val="0"/>
              </a:spcAft>
              <a:buClr>
                <a:schemeClr val="dk1"/>
              </a:buClr>
              <a:buSzPts val="1800"/>
              <a:buNone/>
              <a:defRPr sz="1800">
                <a:solidFill>
                  <a:schemeClr val="dk1"/>
                </a:solidFill>
              </a:defRPr>
            </a:lvl8pPr>
            <a:lvl9pPr lvl="8" rtl="0" algn="ctr">
              <a:lnSpc>
                <a:spcPct val="100000"/>
              </a:lnSpc>
              <a:spcBef>
                <a:spcPts val="0"/>
              </a:spcBef>
              <a:spcAft>
                <a:spcPts val="0"/>
              </a:spcAft>
              <a:buClr>
                <a:schemeClr val="dk1"/>
              </a:buClr>
              <a:buSzPts val="1800"/>
              <a:buNone/>
              <a:defRPr sz="1800">
                <a:solidFill>
                  <a:schemeClr val="dk1"/>
                </a:solidFill>
              </a:defRPr>
            </a:lvl9pPr>
          </a:lstStyle>
          <a:p/>
        </p:txBody>
      </p:sp>
      <p:sp>
        <p:nvSpPr>
          <p:cNvPr id="486" name="Google Shape;486;p28"/>
          <p:cNvSpPr txBox="1"/>
          <p:nvPr>
            <p:ph idx="2" type="subTitle"/>
          </p:nvPr>
        </p:nvSpPr>
        <p:spPr>
          <a:xfrm rot="-1283">
            <a:off x="2963700" y="4069847"/>
            <a:ext cx="3216600" cy="4188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100"/>
              <a:buNone/>
              <a:defRPr/>
            </a:lvl1pPr>
            <a:lvl2pPr lvl="1" rtl="0" algn="ctr">
              <a:lnSpc>
                <a:spcPct val="100000"/>
              </a:lnSpc>
              <a:spcBef>
                <a:spcPts val="0"/>
              </a:spcBef>
              <a:spcAft>
                <a:spcPts val="0"/>
              </a:spcAft>
              <a:buClr>
                <a:schemeClr val="dk1"/>
              </a:buClr>
              <a:buSzPts val="1100"/>
              <a:buNone/>
              <a:defRPr sz="1100">
                <a:solidFill>
                  <a:schemeClr val="dk1"/>
                </a:solidFill>
              </a:defRPr>
            </a:lvl2pPr>
            <a:lvl3pPr lvl="2" rtl="0" algn="ctr">
              <a:lnSpc>
                <a:spcPct val="100000"/>
              </a:lnSpc>
              <a:spcBef>
                <a:spcPts val="0"/>
              </a:spcBef>
              <a:spcAft>
                <a:spcPts val="0"/>
              </a:spcAft>
              <a:buClr>
                <a:schemeClr val="dk1"/>
              </a:buClr>
              <a:buSzPts val="1100"/>
              <a:buNone/>
              <a:defRPr sz="1100">
                <a:solidFill>
                  <a:schemeClr val="dk1"/>
                </a:solidFill>
              </a:defRPr>
            </a:lvl3pPr>
            <a:lvl4pPr lvl="3" rtl="0" algn="ctr">
              <a:lnSpc>
                <a:spcPct val="100000"/>
              </a:lnSpc>
              <a:spcBef>
                <a:spcPts val="0"/>
              </a:spcBef>
              <a:spcAft>
                <a:spcPts val="0"/>
              </a:spcAft>
              <a:buClr>
                <a:schemeClr val="dk1"/>
              </a:buClr>
              <a:buSzPts val="1100"/>
              <a:buNone/>
              <a:defRPr sz="1100">
                <a:solidFill>
                  <a:schemeClr val="dk1"/>
                </a:solidFill>
              </a:defRPr>
            </a:lvl4pPr>
            <a:lvl5pPr lvl="4" rtl="0" algn="ctr">
              <a:lnSpc>
                <a:spcPct val="100000"/>
              </a:lnSpc>
              <a:spcBef>
                <a:spcPts val="0"/>
              </a:spcBef>
              <a:spcAft>
                <a:spcPts val="0"/>
              </a:spcAft>
              <a:buClr>
                <a:schemeClr val="dk1"/>
              </a:buClr>
              <a:buSzPts val="1100"/>
              <a:buNone/>
              <a:defRPr sz="1100">
                <a:solidFill>
                  <a:schemeClr val="dk1"/>
                </a:solidFill>
              </a:defRPr>
            </a:lvl5pPr>
            <a:lvl6pPr lvl="5" rtl="0" algn="ctr">
              <a:lnSpc>
                <a:spcPct val="100000"/>
              </a:lnSpc>
              <a:spcBef>
                <a:spcPts val="0"/>
              </a:spcBef>
              <a:spcAft>
                <a:spcPts val="0"/>
              </a:spcAft>
              <a:buClr>
                <a:schemeClr val="dk1"/>
              </a:buClr>
              <a:buSzPts val="1100"/>
              <a:buNone/>
              <a:defRPr sz="1100">
                <a:solidFill>
                  <a:schemeClr val="dk1"/>
                </a:solidFill>
              </a:defRPr>
            </a:lvl6pPr>
            <a:lvl7pPr lvl="6" rtl="0" algn="ctr">
              <a:lnSpc>
                <a:spcPct val="100000"/>
              </a:lnSpc>
              <a:spcBef>
                <a:spcPts val="0"/>
              </a:spcBef>
              <a:spcAft>
                <a:spcPts val="0"/>
              </a:spcAft>
              <a:buClr>
                <a:schemeClr val="dk1"/>
              </a:buClr>
              <a:buSzPts val="1100"/>
              <a:buNone/>
              <a:defRPr sz="1100">
                <a:solidFill>
                  <a:schemeClr val="dk1"/>
                </a:solidFill>
              </a:defRPr>
            </a:lvl7pPr>
            <a:lvl8pPr lvl="7" rtl="0" algn="ctr">
              <a:lnSpc>
                <a:spcPct val="100000"/>
              </a:lnSpc>
              <a:spcBef>
                <a:spcPts val="0"/>
              </a:spcBef>
              <a:spcAft>
                <a:spcPts val="0"/>
              </a:spcAft>
              <a:buClr>
                <a:schemeClr val="dk1"/>
              </a:buClr>
              <a:buSzPts val="1100"/>
              <a:buNone/>
              <a:defRPr sz="1100">
                <a:solidFill>
                  <a:schemeClr val="dk1"/>
                </a:solidFill>
              </a:defRPr>
            </a:lvl8pPr>
            <a:lvl9pPr lvl="8" rtl="0" algn="ctr">
              <a:lnSpc>
                <a:spcPct val="100000"/>
              </a:lnSpc>
              <a:spcBef>
                <a:spcPts val="0"/>
              </a:spcBef>
              <a:spcAft>
                <a:spcPts val="0"/>
              </a:spcAft>
              <a:buClr>
                <a:schemeClr val="dk1"/>
              </a:buClr>
              <a:buSzPts val="1100"/>
              <a:buNone/>
              <a:defRPr sz="1100">
                <a:solidFill>
                  <a:schemeClr val="dk1"/>
                </a:solidFill>
              </a:defRPr>
            </a:lvl9pPr>
          </a:lstStyle>
          <a:p/>
        </p:txBody>
      </p:sp>
      <p:sp>
        <p:nvSpPr>
          <p:cNvPr id="487" name="Google Shape;487;p28"/>
          <p:cNvSpPr txBox="1"/>
          <p:nvPr/>
        </p:nvSpPr>
        <p:spPr>
          <a:xfrm>
            <a:off x="3186000" y="3282015"/>
            <a:ext cx="2772000" cy="7953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100">
                <a:solidFill>
                  <a:schemeClr val="dk1"/>
                </a:solidFill>
                <a:latin typeface="Abel"/>
                <a:ea typeface="Abel"/>
                <a:cs typeface="Abel"/>
                <a:sym typeface="Abel"/>
              </a:rPr>
              <a:t>CREDITS:</a:t>
            </a:r>
            <a:r>
              <a:rPr lang="en" sz="1100">
                <a:solidFill>
                  <a:schemeClr val="dk1"/>
                </a:solidFill>
                <a:latin typeface="Abel"/>
                <a:ea typeface="Abel"/>
                <a:cs typeface="Abel"/>
                <a:sym typeface="Abel"/>
              </a:rPr>
              <a:t> This presentation template was created by </a:t>
            </a:r>
            <a:r>
              <a:rPr b="1" lang="en" sz="1100">
                <a:solidFill>
                  <a:schemeClr val="dk1"/>
                </a:solidFill>
                <a:uFill>
                  <a:noFill/>
                </a:uFill>
                <a:latin typeface="Abel"/>
                <a:ea typeface="Abel"/>
                <a:cs typeface="Abel"/>
                <a:sym typeface="Abel"/>
                <a:hlinkClick r:id="rId3">
                  <a:extLst>
                    <a:ext uri="{A12FA001-AC4F-418D-AE19-62706E023703}">
                      <ahyp:hlinkClr val="tx"/>
                    </a:ext>
                  </a:extLst>
                </a:hlinkClick>
              </a:rPr>
              <a:t>Slidesgo</a:t>
            </a:r>
            <a:r>
              <a:rPr b="1" lang="en" sz="1100">
                <a:solidFill>
                  <a:schemeClr val="dk1"/>
                </a:solidFill>
                <a:latin typeface="Abel"/>
                <a:ea typeface="Abel"/>
                <a:cs typeface="Abel"/>
                <a:sym typeface="Abel"/>
              </a:rPr>
              <a:t>,</a:t>
            </a:r>
            <a:r>
              <a:rPr lang="en" sz="1100">
                <a:solidFill>
                  <a:schemeClr val="dk1"/>
                </a:solidFill>
                <a:latin typeface="Abel"/>
                <a:ea typeface="Abel"/>
                <a:cs typeface="Abel"/>
                <a:sym typeface="Abel"/>
              </a:rPr>
              <a:t> and includes icons by </a:t>
            </a:r>
            <a:r>
              <a:rPr b="1" lang="en" sz="1100">
                <a:solidFill>
                  <a:schemeClr val="dk1"/>
                </a:solidFill>
                <a:uFill>
                  <a:noFill/>
                </a:uFill>
                <a:latin typeface="Abel"/>
                <a:ea typeface="Abel"/>
                <a:cs typeface="Abel"/>
                <a:sym typeface="Abel"/>
                <a:hlinkClick r:id="rId4">
                  <a:extLst>
                    <a:ext uri="{A12FA001-AC4F-418D-AE19-62706E023703}">
                      <ahyp:hlinkClr val="tx"/>
                    </a:ext>
                  </a:extLst>
                </a:hlinkClick>
              </a:rPr>
              <a:t>Flaticon</a:t>
            </a:r>
            <a:r>
              <a:rPr b="1" lang="en" sz="1100">
                <a:solidFill>
                  <a:schemeClr val="dk1"/>
                </a:solidFill>
                <a:latin typeface="Abel"/>
                <a:ea typeface="Abel"/>
                <a:cs typeface="Abel"/>
                <a:sym typeface="Abel"/>
              </a:rPr>
              <a:t>,</a:t>
            </a:r>
            <a:r>
              <a:rPr lang="en" sz="1100">
                <a:solidFill>
                  <a:schemeClr val="dk1"/>
                </a:solidFill>
                <a:latin typeface="Abel"/>
                <a:ea typeface="Abel"/>
                <a:cs typeface="Abel"/>
                <a:sym typeface="Abel"/>
              </a:rPr>
              <a:t> and infographics &amp; images by </a:t>
            </a:r>
            <a:r>
              <a:rPr b="1" lang="en" sz="1100">
                <a:solidFill>
                  <a:schemeClr val="dk1"/>
                </a:solidFill>
                <a:uFill>
                  <a:noFill/>
                </a:uFill>
                <a:latin typeface="Abel"/>
                <a:ea typeface="Abel"/>
                <a:cs typeface="Abel"/>
                <a:sym typeface="Abel"/>
                <a:hlinkClick r:id="rId5">
                  <a:extLst>
                    <a:ext uri="{A12FA001-AC4F-418D-AE19-62706E023703}">
                      <ahyp:hlinkClr val="tx"/>
                    </a:ext>
                  </a:extLst>
                </a:hlinkClick>
              </a:rPr>
              <a:t>Freepik</a:t>
            </a:r>
            <a:endParaRPr b="1" sz="1100">
              <a:solidFill>
                <a:schemeClr val="dk1"/>
              </a:solidFill>
              <a:latin typeface="Abel"/>
              <a:ea typeface="Abel"/>
              <a:cs typeface="Abel"/>
              <a:sym typeface="Abe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488" name="Shape 488"/>
        <p:cNvGrpSpPr/>
        <p:nvPr/>
      </p:nvGrpSpPr>
      <p:grpSpPr>
        <a:xfrm>
          <a:off x="0" y="0"/>
          <a:ext cx="0" cy="0"/>
          <a:chOff x="0" y="0"/>
          <a:chExt cx="0" cy="0"/>
        </a:xfrm>
      </p:grpSpPr>
      <p:pic>
        <p:nvPicPr>
          <p:cNvPr id="489" name="Google Shape;489;p29"/>
          <p:cNvPicPr preferRelativeResize="0"/>
          <p:nvPr/>
        </p:nvPicPr>
        <p:blipFill>
          <a:blip r:embed="rId2">
            <a:alphaModFix amt="20000"/>
          </a:blip>
          <a:stretch>
            <a:fillRect/>
          </a:stretch>
        </p:blipFill>
        <p:spPr>
          <a:xfrm>
            <a:off x="0" y="0"/>
            <a:ext cx="9143999" cy="5143500"/>
          </a:xfrm>
          <a:prstGeom prst="rect">
            <a:avLst/>
          </a:prstGeom>
          <a:noFill/>
          <a:ln>
            <a:noFill/>
          </a:ln>
        </p:spPr>
      </p:pic>
      <p:sp>
        <p:nvSpPr>
          <p:cNvPr id="490" name="Google Shape;490;p29"/>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TITLE_AND_BODY_2">
    <p:spTree>
      <p:nvGrpSpPr>
        <p:cNvPr id="491" name="Shape 491"/>
        <p:cNvGrpSpPr/>
        <p:nvPr/>
      </p:nvGrpSpPr>
      <p:grpSpPr>
        <a:xfrm>
          <a:off x="0" y="0"/>
          <a:ext cx="0" cy="0"/>
          <a:chOff x="0" y="0"/>
          <a:chExt cx="0" cy="0"/>
        </a:xfrm>
      </p:grpSpPr>
      <p:pic>
        <p:nvPicPr>
          <p:cNvPr id="492" name="Google Shape;492;p30"/>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493" name="Google Shape;493;p30"/>
          <p:cNvGrpSpPr/>
          <p:nvPr/>
        </p:nvGrpSpPr>
        <p:grpSpPr>
          <a:xfrm>
            <a:off x="235625" y="217325"/>
            <a:ext cx="8672643" cy="4444445"/>
            <a:chOff x="235625" y="217325"/>
            <a:chExt cx="8672643" cy="4444445"/>
          </a:xfrm>
        </p:grpSpPr>
        <p:sp>
          <p:nvSpPr>
            <p:cNvPr id="494" name="Google Shape;494;p30"/>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0"/>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accen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0"/>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7" name="Google Shape;497;p30"/>
            <p:cNvGrpSpPr/>
            <p:nvPr/>
          </p:nvGrpSpPr>
          <p:grpSpPr>
            <a:xfrm>
              <a:off x="8256246" y="249115"/>
              <a:ext cx="601489" cy="169267"/>
              <a:chOff x="2048572" y="3228800"/>
              <a:chExt cx="542175" cy="152575"/>
            </a:xfrm>
          </p:grpSpPr>
          <p:sp>
            <p:nvSpPr>
              <p:cNvPr id="498" name="Google Shape;498;p30"/>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0"/>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0"/>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0"/>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0"/>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0"/>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0"/>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05" name="Google Shape;505;p30"/>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 name="Shape 40"/>
        <p:cNvGrpSpPr/>
        <p:nvPr/>
      </p:nvGrpSpPr>
      <p:grpSpPr>
        <a:xfrm>
          <a:off x="0" y="0"/>
          <a:ext cx="0" cy="0"/>
          <a:chOff x="0" y="0"/>
          <a:chExt cx="0" cy="0"/>
        </a:xfrm>
      </p:grpSpPr>
      <p:pic>
        <p:nvPicPr>
          <p:cNvPr id="41" name="Google Shape;41;p4"/>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42" name="Google Shape;42;p4"/>
          <p:cNvGrpSpPr/>
          <p:nvPr/>
        </p:nvGrpSpPr>
        <p:grpSpPr>
          <a:xfrm>
            <a:off x="235625" y="217325"/>
            <a:ext cx="8672643" cy="4444445"/>
            <a:chOff x="235625" y="217325"/>
            <a:chExt cx="8672643" cy="4444445"/>
          </a:xfrm>
        </p:grpSpPr>
        <p:sp>
          <p:nvSpPr>
            <p:cNvPr id="43" name="Google Shape;43;p4"/>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accen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4"/>
            <p:cNvGrpSpPr/>
            <p:nvPr/>
          </p:nvGrpSpPr>
          <p:grpSpPr>
            <a:xfrm>
              <a:off x="8256246" y="249115"/>
              <a:ext cx="601489" cy="169267"/>
              <a:chOff x="2048572" y="3228800"/>
              <a:chExt cx="542175" cy="152575"/>
            </a:xfrm>
          </p:grpSpPr>
          <p:sp>
            <p:nvSpPr>
              <p:cNvPr id="47" name="Google Shape;47;p4"/>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 name="Google Shape;54;p4"/>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6" name="Google Shape;56;p4"/>
          <p:cNvSpPr txBox="1"/>
          <p:nvPr>
            <p:ph idx="1" type="body"/>
          </p:nvPr>
        </p:nvSpPr>
        <p:spPr>
          <a:xfrm>
            <a:off x="720000" y="1174500"/>
            <a:ext cx="7704000" cy="3429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AND_TWO_COLUMNS_2">
    <p:spTree>
      <p:nvGrpSpPr>
        <p:cNvPr id="506" name="Shape 506"/>
        <p:cNvGrpSpPr/>
        <p:nvPr/>
      </p:nvGrpSpPr>
      <p:grpSpPr>
        <a:xfrm>
          <a:off x="0" y="0"/>
          <a:ext cx="0" cy="0"/>
          <a:chOff x="0" y="0"/>
          <a:chExt cx="0" cy="0"/>
        </a:xfrm>
      </p:grpSpPr>
      <p:pic>
        <p:nvPicPr>
          <p:cNvPr id="507" name="Google Shape;507;p31"/>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508" name="Google Shape;508;p31"/>
          <p:cNvGrpSpPr/>
          <p:nvPr/>
        </p:nvGrpSpPr>
        <p:grpSpPr>
          <a:xfrm>
            <a:off x="235625" y="217325"/>
            <a:ext cx="8672643" cy="4444445"/>
            <a:chOff x="235625" y="217325"/>
            <a:chExt cx="8672643" cy="4444445"/>
          </a:xfrm>
        </p:grpSpPr>
        <p:sp>
          <p:nvSpPr>
            <p:cNvPr id="509" name="Google Shape;509;p31"/>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1"/>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1"/>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2" name="Google Shape;512;p31"/>
            <p:cNvGrpSpPr/>
            <p:nvPr/>
          </p:nvGrpSpPr>
          <p:grpSpPr>
            <a:xfrm>
              <a:off x="8256246" y="249115"/>
              <a:ext cx="601489" cy="169267"/>
              <a:chOff x="2048572" y="3228800"/>
              <a:chExt cx="542175" cy="152575"/>
            </a:xfrm>
          </p:grpSpPr>
          <p:sp>
            <p:nvSpPr>
              <p:cNvPr id="513" name="Google Shape;513;p31"/>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1"/>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1"/>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1"/>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1"/>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1"/>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1"/>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20" name="Google Shape;520;p31"/>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LANK_1_3">
    <p:spTree>
      <p:nvGrpSpPr>
        <p:cNvPr id="521" name="Shape 521"/>
        <p:cNvGrpSpPr/>
        <p:nvPr/>
      </p:nvGrpSpPr>
      <p:grpSpPr>
        <a:xfrm>
          <a:off x="0" y="0"/>
          <a:ext cx="0" cy="0"/>
          <a:chOff x="0" y="0"/>
          <a:chExt cx="0" cy="0"/>
        </a:xfrm>
      </p:grpSpPr>
      <p:pic>
        <p:nvPicPr>
          <p:cNvPr id="522" name="Google Shape;522;p32"/>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523" name="Google Shape;523;p32"/>
          <p:cNvGrpSpPr/>
          <p:nvPr/>
        </p:nvGrpSpPr>
        <p:grpSpPr>
          <a:xfrm>
            <a:off x="235625" y="217325"/>
            <a:ext cx="8672643" cy="4444445"/>
            <a:chOff x="235625" y="217325"/>
            <a:chExt cx="8672643" cy="4444445"/>
          </a:xfrm>
        </p:grpSpPr>
        <p:sp>
          <p:nvSpPr>
            <p:cNvPr id="524" name="Google Shape;524;p32"/>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2"/>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2"/>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7" name="Google Shape;527;p32"/>
            <p:cNvGrpSpPr/>
            <p:nvPr/>
          </p:nvGrpSpPr>
          <p:grpSpPr>
            <a:xfrm>
              <a:off x="8256246" y="249115"/>
              <a:ext cx="601489" cy="169267"/>
              <a:chOff x="2048572" y="3228800"/>
              <a:chExt cx="542175" cy="152575"/>
            </a:xfrm>
          </p:grpSpPr>
          <p:sp>
            <p:nvSpPr>
              <p:cNvPr id="528" name="Google Shape;528;p32"/>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2"/>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2"/>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2"/>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2"/>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2"/>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2"/>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35" name="Google Shape;535;p32"/>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 name="Shape 57"/>
        <p:cNvGrpSpPr/>
        <p:nvPr/>
      </p:nvGrpSpPr>
      <p:grpSpPr>
        <a:xfrm>
          <a:off x="0" y="0"/>
          <a:ext cx="0" cy="0"/>
          <a:chOff x="0" y="0"/>
          <a:chExt cx="0" cy="0"/>
        </a:xfrm>
      </p:grpSpPr>
      <p:pic>
        <p:nvPicPr>
          <p:cNvPr id="58" name="Google Shape;58;p5"/>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59" name="Google Shape;59;p5"/>
          <p:cNvGrpSpPr/>
          <p:nvPr/>
        </p:nvGrpSpPr>
        <p:grpSpPr>
          <a:xfrm>
            <a:off x="235625" y="217325"/>
            <a:ext cx="8672643" cy="4444445"/>
            <a:chOff x="235625" y="217325"/>
            <a:chExt cx="8672643" cy="4444445"/>
          </a:xfrm>
        </p:grpSpPr>
        <p:sp>
          <p:nvSpPr>
            <p:cNvPr id="60" name="Google Shape;60;p5"/>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5"/>
            <p:cNvGrpSpPr/>
            <p:nvPr/>
          </p:nvGrpSpPr>
          <p:grpSpPr>
            <a:xfrm>
              <a:off x="8256246" y="249115"/>
              <a:ext cx="601489" cy="169267"/>
              <a:chOff x="2048572" y="3228800"/>
              <a:chExt cx="542175" cy="152575"/>
            </a:xfrm>
          </p:grpSpPr>
          <p:sp>
            <p:nvSpPr>
              <p:cNvPr id="64" name="Google Shape;64;p5"/>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1" name="Google Shape;71;p5"/>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txBox="1"/>
          <p:nvPr>
            <p:ph idx="1" type="subTitle"/>
          </p:nvPr>
        </p:nvSpPr>
        <p:spPr>
          <a:xfrm>
            <a:off x="1290775" y="2997920"/>
            <a:ext cx="2907600" cy="826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3" name="Google Shape;73;p5"/>
          <p:cNvSpPr txBox="1"/>
          <p:nvPr>
            <p:ph idx="2" type="subTitle"/>
          </p:nvPr>
        </p:nvSpPr>
        <p:spPr>
          <a:xfrm>
            <a:off x="4945650" y="2997920"/>
            <a:ext cx="2907600" cy="826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 name="Google Shape;74;p5"/>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5" name="Google Shape;75;p5"/>
          <p:cNvSpPr txBox="1"/>
          <p:nvPr>
            <p:ph idx="3" type="title"/>
          </p:nvPr>
        </p:nvSpPr>
        <p:spPr>
          <a:xfrm>
            <a:off x="1290775" y="2632632"/>
            <a:ext cx="2907600" cy="478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76" name="Google Shape;76;p5"/>
          <p:cNvSpPr txBox="1"/>
          <p:nvPr>
            <p:ph idx="4" type="title"/>
          </p:nvPr>
        </p:nvSpPr>
        <p:spPr>
          <a:xfrm>
            <a:off x="4945650" y="2632632"/>
            <a:ext cx="2907600" cy="478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grpSp>
        <p:nvGrpSpPr>
          <p:cNvPr id="77" name="Google Shape;77;p5"/>
          <p:cNvGrpSpPr/>
          <p:nvPr/>
        </p:nvGrpSpPr>
        <p:grpSpPr>
          <a:xfrm>
            <a:off x="6455308" y="796687"/>
            <a:ext cx="547837" cy="309097"/>
            <a:chOff x="1427975" y="2651075"/>
            <a:chExt cx="413275" cy="233175"/>
          </a:xfrm>
        </p:grpSpPr>
        <p:sp>
          <p:nvSpPr>
            <p:cNvPr id="78" name="Google Shape;78;p5"/>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 name="Google Shape;80;p5"/>
          <p:cNvGrpSpPr/>
          <p:nvPr/>
        </p:nvGrpSpPr>
        <p:grpSpPr>
          <a:xfrm>
            <a:off x="7165733" y="796687"/>
            <a:ext cx="547837" cy="309097"/>
            <a:chOff x="1427975" y="2651075"/>
            <a:chExt cx="413275" cy="233175"/>
          </a:xfrm>
        </p:grpSpPr>
        <p:sp>
          <p:nvSpPr>
            <p:cNvPr id="81" name="Google Shape;81;p5"/>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 name="Google Shape;83;p5"/>
          <p:cNvGrpSpPr/>
          <p:nvPr/>
        </p:nvGrpSpPr>
        <p:grpSpPr>
          <a:xfrm>
            <a:off x="7876158" y="796687"/>
            <a:ext cx="547837" cy="309097"/>
            <a:chOff x="1427975" y="2651075"/>
            <a:chExt cx="413275" cy="233175"/>
          </a:xfrm>
        </p:grpSpPr>
        <p:sp>
          <p:nvSpPr>
            <p:cNvPr id="84" name="Google Shape;84;p5"/>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 name="Google Shape;86;p5"/>
          <p:cNvGrpSpPr/>
          <p:nvPr/>
        </p:nvGrpSpPr>
        <p:grpSpPr>
          <a:xfrm>
            <a:off x="4418005" y="4144507"/>
            <a:ext cx="308003" cy="458989"/>
            <a:chOff x="2087900" y="2665800"/>
            <a:chExt cx="232350" cy="346250"/>
          </a:xfrm>
        </p:grpSpPr>
        <p:sp>
          <p:nvSpPr>
            <p:cNvPr id="87" name="Google Shape;87;p5"/>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5"/>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5"/>
          <p:cNvGrpSpPr/>
          <p:nvPr/>
        </p:nvGrpSpPr>
        <p:grpSpPr>
          <a:xfrm>
            <a:off x="4418005" y="3558807"/>
            <a:ext cx="308003" cy="458989"/>
            <a:chOff x="2087900" y="2665800"/>
            <a:chExt cx="232350" cy="346250"/>
          </a:xfrm>
        </p:grpSpPr>
        <p:sp>
          <p:nvSpPr>
            <p:cNvPr id="90" name="Google Shape;90;p5"/>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5"/>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 name="Shape 92"/>
        <p:cNvGrpSpPr/>
        <p:nvPr/>
      </p:nvGrpSpPr>
      <p:grpSpPr>
        <a:xfrm>
          <a:off x="0" y="0"/>
          <a:ext cx="0" cy="0"/>
          <a:chOff x="0" y="0"/>
          <a:chExt cx="0" cy="0"/>
        </a:xfrm>
      </p:grpSpPr>
      <p:pic>
        <p:nvPicPr>
          <p:cNvPr id="93" name="Google Shape;93;p6"/>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94" name="Google Shape;94;p6"/>
          <p:cNvGrpSpPr/>
          <p:nvPr/>
        </p:nvGrpSpPr>
        <p:grpSpPr>
          <a:xfrm>
            <a:off x="235625" y="217325"/>
            <a:ext cx="8672643" cy="4444445"/>
            <a:chOff x="235625" y="217325"/>
            <a:chExt cx="8672643" cy="4444445"/>
          </a:xfrm>
        </p:grpSpPr>
        <p:sp>
          <p:nvSpPr>
            <p:cNvPr id="95" name="Google Shape;95;p6"/>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6"/>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accen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 name="Google Shape;98;p6"/>
            <p:cNvGrpSpPr/>
            <p:nvPr/>
          </p:nvGrpSpPr>
          <p:grpSpPr>
            <a:xfrm>
              <a:off x="8256246" y="249115"/>
              <a:ext cx="601489" cy="169267"/>
              <a:chOff x="2048572" y="3228800"/>
              <a:chExt cx="542175" cy="152575"/>
            </a:xfrm>
          </p:grpSpPr>
          <p:sp>
            <p:nvSpPr>
              <p:cNvPr id="99" name="Google Shape;99;p6"/>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6"/>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6"/>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6"/>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6" name="Google Shape;106;p6"/>
          <p:cNvGrpSpPr/>
          <p:nvPr/>
        </p:nvGrpSpPr>
        <p:grpSpPr>
          <a:xfrm>
            <a:off x="8423992" y="1320911"/>
            <a:ext cx="388644" cy="219278"/>
            <a:chOff x="1427975" y="2651075"/>
            <a:chExt cx="413275" cy="233175"/>
          </a:xfrm>
        </p:grpSpPr>
        <p:sp>
          <p:nvSpPr>
            <p:cNvPr id="107" name="Google Shape;107;p6"/>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6"/>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6"/>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6"/>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11" name="Google Shape;111;p6"/>
          <p:cNvGrpSpPr/>
          <p:nvPr/>
        </p:nvGrpSpPr>
        <p:grpSpPr>
          <a:xfrm>
            <a:off x="8423992" y="573661"/>
            <a:ext cx="388644" cy="219278"/>
            <a:chOff x="1427975" y="2651075"/>
            <a:chExt cx="413275" cy="233175"/>
          </a:xfrm>
        </p:grpSpPr>
        <p:sp>
          <p:nvSpPr>
            <p:cNvPr id="112" name="Google Shape;112;p6"/>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6"/>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 name="Google Shape;114;p6"/>
          <p:cNvGrpSpPr/>
          <p:nvPr/>
        </p:nvGrpSpPr>
        <p:grpSpPr>
          <a:xfrm>
            <a:off x="8423992" y="947286"/>
            <a:ext cx="388644" cy="219278"/>
            <a:chOff x="1427975" y="2651075"/>
            <a:chExt cx="413275" cy="233175"/>
          </a:xfrm>
        </p:grpSpPr>
        <p:sp>
          <p:nvSpPr>
            <p:cNvPr id="115" name="Google Shape;115;p6"/>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6"/>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7" name="Shape 117"/>
        <p:cNvGrpSpPr/>
        <p:nvPr/>
      </p:nvGrpSpPr>
      <p:grpSpPr>
        <a:xfrm>
          <a:off x="0" y="0"/>
          <a:ext cx="0" cy="0"/>
          <a:chOff x="0" y="0"/>
          <a:chExt cx="0" cy="0"/>
        </a:xfrm>
      </p:grpSpPr>
      <p:pic>
        <p:nvPicPr>
          <p:cNvPr id="118" name="Google Shape;118;p7"/>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119" name="Google Shape;119;p7"/>
          <p:cNvGrpSpPr/>
          <p:nvPr/>
        </p:nvGrpSpPr>
        <p:grpSpPr>
          <a:xfrm>
            <a:off x="235625" y="217325"/>
            <a:ext cx="8672643" cy="4444445"/>
            <a:chOff x="235625" y="217325"/>
            <a:chExt cx="8672643" cy="4444445"/>
          </a:xfrm>
        </p:grpSpPr>
        <p:sp>
          <p:nvSpPr>
            <p:cNvPr id="120" name="Google Shape;120;p7"/>
            <p:cNvSpPr/>
            <p:nvPr/>
          </p:nvSpPr>
          <p:spPr>
            <a:xfrm>
              <a:off x="235638" y="217325"/>
              <a:ext cx="8672630" cy="4444445"/>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p:nvPr/>
          </p:nvSpPr>
          <p:spPr>
            <a:xfrm>
              <a:off x="235625" y="217388"/>
              <a:ext cx="8672630" cy="232225"/>
            </a:xfrm>
            <a:custGeom>
              <a:rect b="b" l="l" r="r" t="t"/>
              <a:pathLst>
                <a:path extrusionOk="0" h="6203" w="107835">
                  <a:moveTo>
                    <a:pt x="1" y="1"/>
                  </a:moveTo>
                  <a:lnTo>
                    <a:pt x="1" y="6203"/>
                  </a:lnTo>
                  <a:lnTo>
                    <a:pt x="107835" y="6203"/>
                  </a:lnTo>
                  <a:lnTo>
                    <a:pt x="107835" y="1"/>
                  </a:lnTo>
                  <a:close/>
                </a:path>
              </a:pathLst>
            </a:custGeom>
            <a:solidFill>
              <a:schemeClr val="accen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7"/>
            <p:cNvSpPr/>
            <p:nvPr/>
          </p:nvSpPr>
          <p:spPr>
            <a:xfrm>
              <a:off x="313398" y="276934"/>
              <a:ext cx="2240568" cy="11309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 name="Google Shape;123;p7"/>
            <p:cNvGrpSpPr/>
            <p:nvPr/>
          </p:nvGrpSpPr>
          <p:grpSpPr>
            <a:xfrm>
              <a:off x="8256246" y="249115"/>
              <a:ext cx="601489" cy="169267"/>
              <a:chOff x="2048572" y="3228800"/>
              <a:chExt cx="542175" cy="152575"/>
            </a:xfrm>
          </p:grpSpPr>
          <p:sp>
            <p:nvSpPr>
              <p:cNvPr id="124" name="Google Shape;124;p7"/>
              <p:cNvSpPr/>
              <p:nvPr/>
            </p:nvSpPr>
            <p:spPr>
              <a:xfrm>
                <a:off x="24381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7"/>
              <p:cNvSpPr/>
              <p:nvPr/>
            </p:nvSpPr>
            <p:spPr>
              <a:xfrm>
                <a:off x="2248772"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
              <p:cNvSpPr/>
              <p:nvPr/>
            </p:nvSpPr>
            <p:spPr>
              <a:xfrm>
                <a:off x="2048572"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p:nvPr/>
            </p:nvSpPr>
            <p:spPr>
              <a:xfrm>
                <a:off x="2272347"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7"/>
              <p:cNvSpPr/>
              <p:nvPr/>
            </p:nvSpPr>
            <p:spPr>
              <a:xfrm>
                <a:off x="2456547"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7"/>
              <p:cNvSpPr/>
              <p:nvPr/>
            </p:nvSpPr>
            <p:spPr>
              <a:xfrm>
                <a:off x="2458547"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7"/>
              <p:cNvSpPr/>
              <p:nvPr/>
            </p:nvSpPr>
            <p:spPr>
              <a:xfrm>
                <a:off x="2079072"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1" name="Google Shape;131;p7"/>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7"/>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3" name="Google Shape;133;p7"/>
          <p:cNvSpPr txBox="1"/>
          <p:nvPr>
            <p:ph idx="1" type="subTitle"/>
          </p:nvPr>
        </p:nvSpPr>
        <p:spPr>
          <a:xfrm rot="-278">
            <a:off x="720000" y="1764993"/>
            <a:ext cx="3708000" cy="2127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4" name="Shape 134"/>
        <p:cNvGrpSpPr/>
        <p:nvPr/>
      </p:nvGrpSpPr>
      <p:grpSpPr>
        <a:xfrm>
          <a:off x="0" y="0"/>
          <a:ext cx="0" cy="0"/>
          <a:chOff x="0" y="0"/>
          <a:chExt cx="0" cy="0"/>
        </a:xfrm>
      </p:grpSpPr>
      <p:pic>
        <p:nvPicPr>
          <p:cNvPr id="135" name="Google Shape;135;p8"/>
          <p:cNvPicPr preferRelativeResize="0"/>
          <p:nvPr/>
        </p:nvPicPr>
        <p:blipFill>
          <a:blip r:embed="rId2">
            <a:alphaModFix amt="20000"/>
          </a:blip>
          <a:stretch>
            <a:fillRect/>
          </a:stretch>
        </p:blipFill>
        <p:spPr>
          <a:xfrm>
            <a:off x="0" y="0"/>
            <a:ext cx="9143999" cy="5143500"/>
          </a:xfrm>
          <a:prstGeom prst="rect">
            <a:avLst/>
          </a:prstGeom>
          <a:noFill/>
          <a:ln>
            <a:noFill/>
          </a:ln>
        </p:spPr>
      </p:pic>
      <p:grpSp>
        <p:nvGrpSpPr>
          <p:cNvPr id="136" name="Google Shape;136;p8"/>
          <p:cNvGrpSpPr/>
          <p:nvPr/>
        </p:nvGrpSpPr>
        <p:grpSpPr>
          <a:xfrm>
            <a:off x="969598" y="804909"/>
            <a:ext cx="7204590" cy="3533702"/>
            <a:chOff x="4819164" y="540002"/>
            <a:chExt cx="3770457" cy="1849331"/>
          </a:xfrm>
        </p:grpSpPr>
        <p:sp>
          <p:nvSpPr>
            <p:cNvPr id="137" name="Google Shape;137;p8"/>
            <p:cNvSpPr/>
            <p:nvPr/>
          </p:nvSpPr>
          <p:spPr>
            <a:xfrm>
              <a:off x="4819171" y="540002"/>
              <a:ext cx="3770451" cy="1849331"/>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
            <p:cNvSpPr/>
            <p:nvPr/>
          </p:nvSpPr>
          <p:spPr>
            <a:xfrm>
              <a:off x="4819164" y="540025"/>
              <a:ext cx="3770451" cy="155075"/>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
            <p:cNvSpPr/>
            <p:nvPr/>
          </p:nvSpPr>
          <p:spPr>
            <a:xfrm>
              <a:off x="4872159" y="596050"/>
              <a:ext cx="853875" cy="43100"/>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8"/>
            <p:cNvGrpSpPr/>
            <p:nvPr/>
          </p:nvGrpSpPr>
          <p:grpSpPr>
            <a:xfrm>
              <a:off x="8228970" y="574593"/>
              <a:ext cx="305353" cy="85930"/>
              <a:chOff x="1565100" y="3228800"/>
              <a:chExt cx="542175" cy="152575"/>
            </a:xfrm>
          </p:grpSpPr>
          <p:sp>
            <p:nvSpPr>
              <p:cNvPr id="141" name="Google Shape;141;p8"/>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8"/>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8"/>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8"/>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8"/>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8"/>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8" name="Google Shape;148;p8"/>
          <p:cNvGrpSpPr/>
          <p:nvPr/>
        </p:nvGrpSpPr>
        <p:grpSpPr>
          <a:xfrm flipH="1">
            <a:off x="8293551" y="4001988"/>
            <a:ext cx="596604" cy="336611"/>
            <a:chOff x="1427975" y="2651075"/>
            <a:chExt cx="413275" cy="233175"/>
          </a:xfrm>
        </p:grpSpPr>
        <p:sp>
          <p:nvSpPr>
            <p:cNvPr id="149" name="Google Shape;149;p8"/>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8"/>
          <p:cNvGrpSpPr/>
          <p:nvPr/>
        </p:nvGrpSpPr>
        <p:grpSpPr>
          <a:xfrm flipH="1">
            <a:off x="384570" y="804908"/>
            <a:ext cx="335420" cy="499847"/>
            <a:chOff x="2087900" y="2665800"/>
            <a:chExt cx="232350" cy="346250"/>
          </a:xfrm>
        </p:grpSpPr>
        <p:sp>
          <p:nvSpPr>
            <p:cNvPr id="152" name="Google Shape;152;p8"/>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8"/>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8"/>
          <p:cNvGrpSpPr/>
          <p:nvPr/>
        </p:nvGrpSpPr>
        <p:grpSpPr>
          <a:xfrm flipH="1">
            <a:off x="8293551" y="3476513"/>
            <a:ext cx="596604" cy="336611"/>
            <a:chOff x="1427975" y="2651075"/>
            <a:chExt cx="413275" cy="233175"/>
          </a:xfrm>
        </p:grpSpPr>
        <p:sp>
          <p:nvSpPr>
            <p:cNvPr id="155" name="Google Shape;155;p8"/>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 name="Google Shape;157;p8"/>
          <p:cNvGrpSpPr/>
          <p:nvPr/>
        </p:nvGrpSpPr>
        <p:grpSpPr>
          <a:xfrm flipH="1">
            <a:off x="384570" y="1447183"/>
            <a:ext cx="335420" cy="499847"/>
            <a:chOff x="2087900" y="2665800"/>
            <a:chExt cx="232350" cy="346250"/>
          </a:xfrm>
        </p:grpSpPr>
        <p:sp>
          <p:nvSpPr>
            <p:cNvPr id="158" name="Google Shape;158;p8"/>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8"/>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 name="Google Shape;160;p8"/>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
          <p:cNvSpPr txBox="1"/>
          <p:nvPr>
            <p:ph type="title"/>
          </p:nvPr>
        </p:nvSpPr>
        <p:spPr>
          <a:xfrm>
            <a:off x="1346550" y="1091775"/>
            <a:ext cx="6450900" cy="32436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2" name="Shape 162"/>
        <p:cNvGrpSpPr/>
        <p:nvPr/>
      </p:nvGrpSpPr>
      <p:grpSpPr>
        <a:xfrm>
          <a:off x="0" y="0"/>
          <a:ext cx="0" cy="0"/>
          <a:chOff x="0" y="0"/>
          <a:chExt cx="0" cy="0"/>
        </a:xfrm>
      </p:grpSpPr>
      <p:pic>
        <p:nvPicPr>
          <p:cNvPr id="163" name="Google Shape;163;p9"/>
          <p:cNvPicPr preferRelativeResize="0"/>
          <p:nvPr/>
        </p:nvPicPr>
        <p:blipFill>
          <a:blip r:embed="rId2">
            <a:alphaModFix amt="20000"/>
          </a:blip>
          <a:stretch>
            <a:fillRect/>
          </a:stretch>
        </p:blipFill>
        <p:spPr>
          <a:xfrm>
            <a:off x="0" y="0"/>
            <a:ext cx="9143999" cy="5143500"/>
          </a:xfrm>
          <a:prstGeom prst="rect">
            <a:avLst/>
          </a:prstGeom>
          <a:noFill/>
          <a:ln>
            <a:noFill/>
          </a:ln>
        </p:spPr>
      </p:pic>
      <p:sp>
        <p:nvSpPr>
          <p:cNvPr id="164" name="Google Shape;164;p9"/>
          <p:cNvSpPr/>
          <p:nvPr/>
        </p:nvSpPr>
        <p:spPr>
          <a:xfrm>
            <a:off x="0" y="4860750"/>
            <a:ext cx="9144000" cy="282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9"/>
          <p:cNvSpPr txBox="1"/>
          <p:nvPr>
            <p:ph idx="1" type="subTitle"/>
          </p:nvPr>
        </p:nvSpPr>
        <p:spPr>
          <a:xfrm>
            <a:off x="4407638" y="3000550"/>
            <a:ext cx="3110400" cy="81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6" name="Google Shape;166;p9"/>
          <p:cNvSpPr txBox="1"/>
          <p:nvPr>
            <p:ph type="title"/>
          </p:nvPr>
        </p:nvSpPr>
        <p:spPr>
          <a:xfrm>
            <a:off x="4407638" y="1557050"/>
            <a:ext cx="2625600" cy="15642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67" name="Google Shape;167;p9"/>
          <p:cNvGrpSpPr/>
          <p:nvPr/>
        </p:nvGrpSpPr>
        <p:grpSpPr>
          <a:xfrm>
            <a:off x="367429" y="1557059"/>
            <a:ext cx="663844" cy="374549"/>
            <a:chOff x="1427975" y="2651075"/>
            <a:chExt cx="413275" cy="233175"/>
          </a:xfrm>
        </p:grpSpPr>
        <p:sp>
          <p:nvSpPr>
            <p:cNvPr id="168" name="Google Shape;168;p9"/>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9"/>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 name="Google Shape;170;p9"/>
          <p:cNvGrpSpPr/>
          <p:nvPr/>
        </p:nvGrpSpPr>
        <p:grpSpPr>
          <a:xfrm>
            <a:off x="8403342" y="2819312"/>
            <a:ext cx="373224" cy="556181"/>
            <a:chOff x="2087900" y="2665800"/>
            <a:chExt cx="232350" cy="346250"/>
          </a:xfrm>
        </p:grpSpPr>
        <p:sp>
          <p:nvSpPr>
            <p:cNvPr id="171" name="Google Shape;171;p9"/>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 name="Google Shape;173;p9"/>
          <p:cNvGrpSpPr/>
          <p:nvPr/>
        </p:nvGrpSpPr>
        <p:grpSpPr>
          <a:xfrm>
            <a:off x="8403342" y="3587212"/>
            <a:ext cx="373224" cy="556181"/>
            <a:chOff x="2087900" y="2665800"/>
            <a:chExt cx="232350" cy="346250"/>
          </a:xfrm>
        </p:grpSpPr>
        <p:sp>
          <p:nvSpPr>
            <p:cNvPr id="174" name="Google Shape;174;p9"/>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 name="Google Shape;176;p9"/>
          <p:cNvGrpSpPr/>
          <p:nvPr/>
        </p:nvGrpSpPr>
        <p:grpSpPr>
          <a:xfrm>
            <a:off x="367429" y="2151884"/>
            <a:ext cx="663844" cy="374549"/>
            <a:chOff x="1427975" y="2651075"/>
            <a:chExt cx="413275" cy="233175"/>
          </a:xfrm>
        </p:grpSpPr>
        <p:sp>
          <p:nvSpPr>
            <p:cNvPr id="177" name="Google Shape;177;p9"/>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79" name="Shape 179"/>
        <p:cNvGrpSpPr/>
        <p:nvPr/>
      </p:nvGrpSpPr>
      <p:grpSpPr>
        <a:xfrm>
          <a:off x="0" y="0"/>
          <a:ext cx="0" cy="0"/>
          <a:chOff x="0" y="0"/>
          <a:chExt cx="0" cy="0"/>
        </a:xfrm>
      </p:grpSpPr>
      <p:sp>
        <p:nvSpPr>
          <p:cNvPr id="180" name="Google Shape;180;p10"/>
          <p:cNvSpPr txBox="1"/>
          <p:nvPr>
            <p:ph type="title"/>
          </p:nvPr>
        </p:nvSpPr>
        <p:spPr>
          <a:xfrm>
            <a:off x="2721325" y="3479400"/>
            <a:ext cx="3701400" cy="1124100"/>
          </a:xfrm>
          <a:prstGeom prst="rect">
            <a:avLst/>
          </a:prstGeom>
          <a:solidFill>
            <a:schemeClr val="accent1"/>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720000" y="1174500"/>
            <a:ext cx="7704000" cy="34290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Abel"/>
              <a:buChar char="●"/>
              <a:defRPr>
                <a:solidFill>
                  <a:schemeClr val="dk1"/>
                </a:solidFill>
                <a:latin typeface="Abel"/>
                <a:ea typeface="Abel"/>
                <a:cs typeface="Abel"/>
                <a:sym typeface="Abel"/>
              </a:defRPr>
            </a:lvl1pPr>
            <a:lvl2pPr indent="-317500" lvl="1" marL="914400">
              <a:lnSpc>
                <a:spcPct val="100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2pPr>
            <a:lvl3pPr indent="-317500" lvl="2" marL="1371600">
              <a:lnSpc>
                <a:spcPct val="100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3pPr>
            <a:lvl4pPr indent="-317500" lvl="3" marL="1828800">
              <a:lnSpc>
                <a:spcPct val="100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4pPr>
            <a:lvl5pPr indent="-317500" lvl="4" marL="2286000">
              <a:lnSpc>
                <a:spcPct val="100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5pPr>
            <a:lvl6pPr indent="-317500" lvl="5" marL="2743200">
              <a:lnSpc>
                <a:spcPct val="100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6pPr>
            <a:lvl7pPr indent="-317500" lvl="6" marL="3200400">
              <a:lnSpc>
                <a:spcPct val="100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7pPr>
            <a:lvl8pPr indent="-317500" lvl="7" marL="3657600">
              <a:lnSpc>
                <a:spcPct val="100000"/>
              </a:lnSpc>
              <a:spcBef>
                <a:spcPts val="1600"/>
              </a:spcBef>
              <a:spcAft>
                <a:spcPts val="0"/>
              </a:spcAft>
              <a:buClr>
                <a:schemeClr val="dk1"/>
              </a:buClr>
              <a:buSzPts val="1400"/>
              <a:buFont typeface="Abel"/>
              <a:buChar char="○"/>
              <a:defRPr>
                <a:solidFill>
                  <a:schemeClr val="dk1"/>
                </a:solidFill>
                <a:latin typeface="Abel"/>
                <a:ea typeface="Abel"/>
                <a:cs typeface="Abel"/>
                <a:sym typeface="Abel"/>
              </a:defRPr>
            </a:lvl8pPr>
            <a:lvl9pPr indent="-317500" lvl="8" marL="4114800">
              <a:lnSpc>
                <a:spcPct val="100000"/>
              </a:lnSpc>
              <a:spcBef>
                <a:spcPts val="1600"/>
              </a:spcBef>
              <a:spcAft>
                <a:spcPts val="1600"/>
              </a:spcAft>
              <a:buClr>
                <a:schemeClr val="dk1"/>
              </a:buClr>
              <a:buSzPts val="1400"/>
              <a:buFont typeface="Abel"/>
              <a:buChar char="■"/>
              <a:defRPr>
                <a:solidFill>
                  <a:schemeClr val="dk1"/>
                </a:solidFill>
                <a:latin typeface="Abel"/>
                <a:ea typeface="Abel"/>
                <a:cs typeface="Abel"/>
                <a:sym typeface="Abel"/>
              </a:defRPr>
            </a:lvl9pPr>
          </a:lstStyle>
          <a:p/>
        </p:txBody>
      </p:sp>
      <p:sp>
        <p:nvSpPr>
          <p:cNvPr id="7" name="Google Shape;7;p1"/>
          <p:cNvSpPr txBox="1"/>
          <p:nvPr>
            <p:ph type="title"/>
          </p:nvPr>
        </p:nvSpPr>
        <p:spPr>
          <a:xfrm>
            <a:off x="720000" y="540000"/>
            <a:ext cx="7704000" cy="63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1pPr>
            <a:lvl2pPr lvl="1"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2pPr>
            <a:lvl3pPr lvl="2"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3pPr>
            <a:lvl4pPr lvl="3"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4pPr>
            <a:lvl5pPr lvl="4"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5pPr>
            <a:lvl6pPr lvl="5"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6pPr>
            <a:lvl7pPr lvl="6"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7pPr>
            <a:lvl8pPr lvl="7"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8pPr>
            <a:lvl9pPr lvl="8"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slide" Target="/ppt/slides/slide23.xml"/><Relationship Id="rId5" Type="http://schemas.openxmlformats.org/officeDocument/2006/relationships/slide" Target="/ppt/slides/slide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slide" Target="/ppt/slides/slide23.xml"/><Relationship Id="rId5" Type="http://schemas.openxmlformats.org/officeDocument/2006/relationships/slide" Target="/ppt/slides/slide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slide" Target="/ppt/slides/slide23.xml"/><Relationship Id="rId6" Type="http://schemas.openxmlformats.org/officeDocument/2006/relationships/slide" Target="/ppt/slides/slide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3.jpg"/><Relationship Id="rId5" Type="http://schemas.openxmlformats.org/officeDocument/2006/relationships/slide" Target="/ppt/slides/slide23.xml"/><Relationship Id="rId6" Type="http://schemas.openxmlformats.org/officeDocument/2006/relationships/slide" Target="/ppt/slides/slide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slide" Target="/ppt/slides/slide23.xml"/><Relationship Id="rId6" Type="http://schemas.openxmlformats.org/officeDocument/2006/relationships/slide" Target="/ppt/slides/slide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slide" Target="/ppt/slides/slide23.xml"/><Relationship Id="rId6" Type="http://schemas.openxmlformats.org/officeDocument/2006/relationships/slide" Target="/ppt/slides/slide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9.png"/><Relationship Id="rId5" Type="http://schemas.openxmlformats.org/officeDocument/2006/relationships/slide" Target="/ppt/slides/slide23.xml"/><Relationship Id="rId6" Type="http://schemas.openxmlformats.org/officeDocument/2006/relationships/slide" Target="/ppt/slides/slide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slide" Target="/ppt/slides/slide23.xml"/><Relationship Id="rId6" Type="http://schemas.openxmlformats.org/officeDocument/2006/relationships/slide" Target="/ppt/slides/slide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slide" Target="/ppt/slides/slide23.xml"/><Relationship Id="rId4" Type="http://schemas.openxmlformats.org/officeDocument/2006/relationships/slide" Target="/ppt/slides/slide23.xml"/><Relationship Id="rId5" Type="http://schemas.openxmlformats.org/officeDocument/2006/relationships/hyperlink" Target="http://www.youtube.com/watch?v=9LnVTgDCkeQ" TargetMode="External"/><Relationship Id="rId6" Type="http://schemas.openxmlformats.org/officeDocument/2006/relationships/image" Target="../media/image2.jpg"/><Relationship Id="rId7" Type="http://schemas.openxmlformats.org/officeDocument/2006/relationships/hyperlink" Target="http://www.youtube.com/watch?v=LBpQQQfyHsY" TargetMode="External"/><Relationship Id="rId8"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slide" Target="/ppt/slides/slide23.xml"/><Relationship Id="rId4" Type="http://schemas.openxmlformats.org/officeDocument/2006/relationships/slide" Target="/ppt/slides/slide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slide" Target="/ppt/slides/slide23.xml"/><Relationship Id="rId4" Type="http://schemas.openxmlformats.org/officeDocument/2006/relationships/slide" Target="/ppt/slides/slide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slide" Target="/ppt/slides/slide23.xml"/><Relationship Id="rId4" Type="http://schemas.openxmlformats.org/officeDocument/2006/relationships/slide" Target="/ppt/slides/slide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slide" Target="/ppt/slides/slide23.xml"/><Relationship Id="rId4" Type="http://schemas.openxmlformats.org/officeDocument/2006/relationships/slide" Target="/ppt/slides/slide23.xml"/><Relationship Id="rId5" Type="http://schemas.openxmlformats.org/officeDocument/2006/relationships/hyperlink" Target="http://www.youtube.com/watch?v=401HEZpPr_A" TargetMode="External"/><Relationship Id="rId6"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slide" Target="/ppt/slides/slide23.xml"/><Relationship Id="rId4" Type="http://schemas.openxmlformats.org/officeDocument/2006/relationships/slide" Target="/ppt/slides/slide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slide" Target="/ppt/slides/slide23.xml"/><Relationship Id="rId4" Type="http://schemas.openxmlformats.org/officeDocument/2006/relationships/slide" Target="/ppt/slides/slide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hyperlink" Target="https://www.treccani.it/vocabolario/deepfake_%28Neologismi%29/" TargetMode="External"/><Relationship Id="rId4" Type="http://schemas.openxmlformats.org/officeDocument/2006/relationships/hyperlink" Target="https://becominghuman.ai/what-is-an-artificial-neuron-8b2e421ce42e" TargetMode="External"/><Relationship Id="rId9" Type="http://schemas.openxmlformats.org/officeDocument/2006/relationships/slide" Target="/ppt/slides/slide23.xml"/><Relationship Id="rId5" Type="http://schemas.openxmlformats.org/officeDocument/2006/relationships/hyperlink" Target="https://www.tibco.com/it/reference-center/what-is-a-neural-network" TargetMode="External"/><Relationship Id="rId6" Type="http://schemas.openxmlformats.org/officeDocument/2006/relationships/hyperlink" Target="https://blog.roboflow.com/what-is-an-autoencoder-computer-vision/" TargetMode="External"/><Relationship Id="rId7" Type="http://schemas.openxmlformats.org/officeDocument/2006/relationships/hyperlink" Target="https://www.alanzucconi.com/2018/03/14/understanding-the-technology-behind-deepfakes/" TargetMode="External"/><Relationship Id="rId8" Type="http://schemas.openxmlformats.org/officeDocument/2006/relationships/slide" Target="/ppt/slid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slide" Target="/ppt/slides/slide23.xml"/><Relationship Id="rId4" Type="http://schemas.openxmlformats.org/officeDocument/2006/relationships/slide" Target="/ppt/slid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slide" Target="/ppt/slides/slide23.xml"/><Relationship Id="rId4" Type="http://schemas.openxmlformats.org/officeDocument/2006/relationships/slide" Target="/ppt/slid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slide" Target="/ppt/slides/slide23.xml"/><Relationship Id="rId4" Type="http://schemas.openxmlformats.org/officeDocument/2006/relationships/slide" Target="/ppt/slid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slide" Target="/ppt/slides/slide23.xml"/><Relationship Id="rId4" Type="http://schemas.openxmlformats.org/officeDocument/2006/relationships/slide" Target="/ppt/slid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8.jpg"/><Relationship Id="rId6" Type="http://schemas.openxmlformats.org/officeDocument/2006/relationships/slide" Target="/ppt/slides/slide23.xml"/><Relationship Id="rId7" Type="http://schemas.openxmlformats.org/officeDocument/2006/relationships/slide" Target="/ppt/slid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slide" Target="/ppt/slides/slide23.xml"/><Relationship Id="rId4" Type="http://schemas.openxmlformats.org/officeDocument/2006/relationships/slide" Target="/ppt/slid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slide" Target="/ppt/slides/slide23.xml"/><Relationship Id="rId4" Type="http://schemas.openxmlformats.org/officeDocument/2006/relationships/slide" Target="/ppt/slides/slide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slide" Target="/ppt/slides/slide23.xml"/><Relationship Id="rId4" Type="http://schemas.openxmlformats.org/officeDocument/2006/relationships/slide" Target="/ppt/slid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slide" Target="/ppt/slides/slide23.xml"/><Relationship Id="rId4" Type="http://schemas.openxmlformats.org/officeDocument/2006/relationships/slide" Target="/ppt/slid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slide" Target="/ppt/slides/slide23.xml"/><Relationship Id="rId4" Type="http://schemas.openxmlformats.org/officeDocument/2006/relationships/slide" Target="/ppt/slid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slide" Target="/ppt/slides/slide23.xml"/><Relationship Id="rId4" Type="http://schemas.openxmlformats.org/officeDocument/2006/relationships/slide" Target="/ppt/slides/sl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slide" Target="/ppt/slides/slide23.xml"/><Relationship Id="rId5" Type="http://schemas.openxmlformats.org/officeDocument/2006/relationships/slide" Target="/ppt/slides/slide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slide" Target="/ppt/slides/slide23.xml"/><Relationship Id="rId5" Type="http://schemas.openxmlformats.org/officeDocument/2006/relationships/slide" Target="/ppt/slides/slide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slide" Target="/ppt/slides/slide23.xml"/><Relationship Id="rId5" Type="http://schemas.openxmlformats.org/officeDocument/2006/relationships/slide" Target="/ppt/slides/slide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slide" Target="/ppt/slides/slide23.xml"/><Relationship Id="rId4" Type="http://schemas.openxmlformats.org/officeDocument/2006/relationships/slide" Target="/ppt/slides/slide2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9" name="Shape 539"/>
        <p:cNvGrpSpPr/>
        <p:nvPr/>
      </p:nvGrpSpPr>
      <p:grpSpPr>
        <a:xfrm>
          <a:off x="0" y="0"/>
          <a:ext cx="0" cy="0"/>
          <a:chOff x="0" y="0"/>
          <a:chExt cx="0" cy="0"/>
        </a:xfrm>
      </p:grpSpPr>
      <p:sp>
        <p:nvSpPr>
          <p:cNvPr id="540" name="Google Shape;540;p33"/>
          <p:cNvSpPr/>
          <p:nvPr/>
        </p:nvSpPr>
        <p:spPr>
          <a:xfrm>
            <a:off x="725475" y="1146375"/>
            <a:ext cx="7698600" cy="2646000"/>
          </a:xfrm>
          <a:prstGeom prst="rect">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3"/>
          <p:cNvSpPr txBox="1"/>
          <p:nvPr>
            <p:ph type="ctrTitle"/>
          </p:nvPr>
        </p:nvSpPr>
        <p:spPr>
          <a:xfrm>
            <a:off x="720000" y="1146375"/>
            <a:ext cx="7704000" cy="2084100"/>
          </a:xfrm>
          <a:prstGeom prst="rect">
            <a:avLst/>
          </a:prstGeom>
          <a:noFill/>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3500">
                <a:solidFill>
                  <a:srgbClr val="000000"/>
                </a:solidFill>
              </a:rPr>
              <a:t>Esplorazione del fenomeno dei deepfake generati dall’IA: analisi tecnica ed etica</a:t>
            </a:r>
            <a:endParaRPr b="1" sz="3500">
              <a:solidFill>
                <a:srgbClr val="000000"/>
              </a:solidFill>
            </a:endParaRPr>
          </a:p>
          <a:p>
            <a:pPr indent="0" lvl="0" marL="0" rtl="0" algn="ctr">
              <a:spcBef>
                <a:spcPts val="0"/>
              </a:spcBef>
              <a:spcAft>
                <a:spcPts val="0"/>
              </a:spcAft>
              <a:buClr>
                <a:schemeClr val="dk1"/>
              </a:buClr>
              <a:buSzPts val="1100"/>
              <a:buFont typeface="Arial"/>
              <a:buNone/>
            </a:pPr>
            <a:r>
              <a:t/>
            </a:r>
            <a:endParaRPr sz="3500"/>
          </a:p>
        </p:txBody>
      </p:sp>
      <p:grpSp>
        <p:nvGrpSpPr>
          <p:cNvPr id="542" name="Google Shape;542;p33"/>
          <p:cNvGrpSpPr/>
          <p:nvPr/>
        </p:nvGrpSpPr>
        <p:grpSpPr>
          <a:xfrm>
            <a:off x="4103777" y="3230559"/>
            <a:ext cx="4085028" cy="1382469"/>
            <a:chOff x="1775473" y="3505952"/>
            <a:chExt cx="2920380" cy="1236998"/>
          </a:xfrm>
        </p:grpSpPr>
        <p:sp>
          <p:nvSpPr>
            <p:cNvPr id="543" name="Google Shape;543;p33"/>
            <p:cNvSpPr/>
            <p:nvPr/>
          </p:nvSpPr>
          <p:spPr>
            <a:xfrm>
              <a:off x="1775553" y="3505952"/>
              <a:ext cx="2920300" cy="1236950"/>
            </a:xfrm>
            <a:custGeom>
              <a:rect b="b" l="l" r="r" t="t"/>
              <a:pathLst>
                <a:path extrusionOk="0" h="49478" w="73587">
                  <a:moveTo>
                    <a:pt x="0" y="1"/>
                  </a:moveTo>
                  <a:lnTo>
                    <a:pt x="0" y="49478"/>
                  </a:lnTo>
                  <a:lnTo>
                    <a:pt x="73587" y="49478"/>
                  </a:lnTo>
                  <a:lnTo>
                    <a:pt x="73587"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3"/>
            <p:cNvSpPr/>
            <p:nvPr/>
          </p:nvSpPr>
          <p:spPr>
            <a:xfrm>
              <a:off x="4626550" y="3506000"/>
              <a:ext cx="69300" cy="1236950"/>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3"/>
            <p:cNvSpPr/>
            <p:nvPr/>
          </p:nvSpPr>
          <p:spPr>
            <a:xfrm>
              <a:off x="1775473" y="3505996"/>
              <a:ext cx="2920340" cy="155116"/>
            </a:xfrm>
            <a:custGeom>
              <a:rect b="b" l="l" r="r" t="t"/>
              <a:pathLst>
                <a:path extrusionOk="0" h="6204" w="73588">
                  <a:moveTo>
                    <a:pt x="1" y="0"/>
                  </a:moveTo>
                  <a:lnTo>
                    <a:pt x="1" y="6204"/>
                  </a:lnTo>
                  <a:lnTo>
                    <a:pt x="73587" y="6204"/>
                  </a:lnTo>
                  <a:lnTo>
                    <a:pt x="73587" y="0"/>
                  </a:lnTo>
                  <a:close/>
                </a:path>
              </a:pathLst>
            </a:custGeom>
            <a:solidFill>
              <a:schemeClr val="accent3"/>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3"/>
            <p:cNvSpPr/>
            <p:nvPr/>
          </p:nvSpPr>
          <p:spPr>
            <a:xfrm>
              <a:off x="4626550" y="4380475"/>
              <a:ext cx="69300" cy="283025"/>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3"/>
            <p:cNvSpPr/>
            <p:nvPr/>
          </p:nvSpPr>
          <p:spPr>
            <a:xfrm>
              <a:off x="4626550" y="4359050"/>
              <a:ext cx="69300" cy="283050"/>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3"/>
            <p:cNvSpPr/>
            <p:nvPr/>
          </p:nvSpPr>
          <p:spPr>
            <a:xfrm>
              <a:off x="1872839" y="3562009"/>
              <a:ext cx="1364321" cy="43083"/>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9" name="Google Shape;549;p33">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3">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3">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3">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553" name="Google Shape;553;p33">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554" name="Google Shape;554;p33">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pic>
        <p:nvPicPr>
          <p:cNvPr id="555" name="Google Shape;555;p33"/>
          <p:cNvPicPr preferRelativeResize="0"/>
          <p:nvPr/>
        </p:nvPicPr>
        <p:blipFill rotWithShape="1">
          <a:blip r:embed="rId3">
            <a:alphaModFix/>
          </a:blip>
          <a:srcRect b="32463" l="28752" r="28858" t="24889"/>
          <a:stretch/>
        </p:blipFill>
        <p:spPr>
          <a:xfrm>
            <a:off x="4194712" y="3500323"/>
            <a:ext cx="754575" cy="938626"/>
          </a:xfrm>
          <a:prstGeom prst="rect">
            <a:avLst/>
          </a:prstGeom>
          <a:noFill/>
          <a:ln>
            <a:noFill/>
          </a:ln>
        </p:spPr>
      </p:pic>
      <p:sp>
        <p:nvSpPr>
          <p:cNvPr id="556" name="Google Shape;556;p33"/>
          <p:cNvSpPr txBox="1"/>
          <p:nvPr/>
        </p:nvSpPr>
        <p:spPr>
          <a:xfrm>
            <a:off x="4949300" y="3500325"/>
            <a:ext cx="3239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nybody"/>
                <a:ea typeface="Anybody"/>
                <a:cs typeface="Anybody"/>
                <a:sym typeface="Anybody"/>
              </a:rPr>
              <a:t>Studente: Micarelli Simone</a:t>
            </a:r>
            <a:endParaRPr>
              <a:latin typeface="Anybody"/>
              <a:ea typeface="Anybody"/>
              <a:cs typeface="Anybody"/>
              <a:sym typeface="Anybody"/>
            </a:endParaRPr>
          </a:p>
          <a:p>
            <a:pPr indent="0" lvl="0" marL="0" rtl="0" algn="l">
              <a:spcBef>
                <a:spcPts val="0"/>
              </a:spcBef>
              <a:spcAft>
                <a:spcPts val="0"/>
              </a:spcAft>
              <a:buNone/>
            </a:pPr>
            <a:r>
              <a:rPr lang="en">
                <a:latin typeface="Anybody"/>
                <a:ea typeface="Anybody"/>
                <a:cs typeface="Anybody"/>
                <a:sym typeface="Anybody"/>
              </a:rPr>
              <a:t>Matricola: 104945</a:t>
            </a:r>
            <a:endParaRPr>
              <a:latin typeface="Anybody"/>
              <a:ea typeface="Anybody"/>
              <a:cs typeface="Anybody"/>
              <a:sym typeface="Anybody"/>
            </a:endParaRPr>
          </a:p>
          <a:p>
            <a:pPr indent="0" lvl="0" marL="0" rtl="0" algn="l">
              <a:spcBef>
                <a:spcPts val="0"/>
              </a:spcBef>
              <a:spcAft>
                <a:spcPts val="0"/>
              </a:spcAft>
              <a:buNone/>
            </a:pPr>
            <a:r>
              <a:rPr lang="en">
                <a:latin typeface="Anybody"/>
                <a:ea typeface="Anybody"/>
                <a:cs typeface="Anybody"/>
                <a:sym typeface="Anybody"/>
              </a:rPr>
              <a:t>Relatore: Prof. Fausto Marcantoni</a:t>
            </a:r>
            <a:endParaRPr>
              <a:latin typeface="Anybody"/>
              <a:ea typeface="Anybody"/>
              <a:cs typeface="Anybody"/>
              <a:sym typeface="Anybody"/>
            </a:endParaRPr>
          </a:p>
        </p:txBody>
      </p:sp>
      <p:sp>
        <p:nvSpPr>
          <p:cNvPr id="557" name="Google Shape;557;p33">
            <a:hlinkClick action="ppaction://hlinksldjump" r:id="rId4"/>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3">
            <a:hlinkClick action="ppaction://hlinksldjump" r:id="rId5"/>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id="890" name="Google Shape;890;p42"/>
          <p:cNvPicPr preferRelativeResize="0"/>
          <p:nvPr/>
        </p:nvPicPr>
        <p:blipFill>
          <a:blip r:embed="rId3">
            <a:alphaModFix/>
          </a:blip>
          <a:stretch>
            <a:fillRect/>
          </a:stretch>
        </p:blipFill>
        <p:spPr>
          <a:xfrm>
            <a:off x="1777000" y="1219700"/>
            <a:ext cx="5590001" cy="2704100"/>
          </a:xfrm>
          <a:prstGeom prst="rect">
            <a:avLst/>
          </a:prstGeom>
          <a:noFill/>
          <a:ln cap="flat" cmpd="sng" w="9525">
            <a:solidFill>
              <a:schemeClr val="dk1"/>
            </a:solidFill>
            <a:prstDash val="solid"/>
            <a:round/>
            <a:headEnd len="sm" w="sm" type="none"/>
            <a:tailEnd len="sm" w="sm" type="none"/>
          </a:ln>
        </p:spPr>
      </p:pic>
      <p:grpSp>
        <p:nvGrpSpPr>
          <p:cNvPr id="891" name="Google Shape;891;p42"/>
          <p:cNvGrpSpPr/>
          <p:nvPr/>
        </p:nvGrpSpPr>
        <p:grpSpPr>
          <a:xfrm>
            <a:off x="8033317" y="1102789"/>
            <a:ext cx="142547" cy="3233318"/>
            <a:chOff x="6900379" y="1303872"/>
            <a:chExt cx="90684" cy="2984142"/>
          </a:xfrm>
        </p:grpSpPr>
        <p:sp>
          <p:nvSpPr>
            <p:cNvPr id="892" name="Google Shape;892;p42"/>
            <p:cNvSpPr/>
            <p:nvPr/>
          </p:nvSpPr>
          <p:spPr>
            <a:xfrm>
              <a:off x="6900385" y="1303872"/>
              <a:ext cx="90679" cy="298414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2"/>
            <p:cNvSpPr/>
            <p:nvPr/>
          </p:nvSpPr>
          <p:spPr>
            <a:xfrm>
              <a:off x="6900379" y="3400208"/>
              <a:ext cx="90679" cy="701053"/>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2"/>
            <p:cNvSpPr/>
            <p:nvPr/>
          </p:nvSpPr>
          <p:spPr>
            <a:xfrm>
              <a:off x="6900382" y="3337032"/>
              <a:ext cx="90679" cy="701058"/>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5" name="Google Shape;895;p42"/>
          <p:cNvSpPr txBox="1"/>
          <p:nvPr/>
        </p:nvSpPr>
        <p:spPr>
          <a:xfrm>
            <a:off x="1777000" y="3923800"/>
            <a:ext cx="5589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latin typeface="Abel"/>
                <a:ea typeface="Abel"/>
                <a:cs typeface="Abel"/>
                <a:sym typeface="Abel"/>
              </a:rPr>
              <a:t>Struttura di una rete neurale autoencoder </a:t>
            </a:r>
            <a:r>
              <a:rPr b="1" baseline="30000" i="1" lang="en" sz="1500">
                <a:solidFill>
                  <a:srgbClr val="EA9999"/>
                </a:solidFill>
                <a:latin typeface="Abel"/>
                <a:ea typeface="Abel"/>
                <a:cs typeface="Abel"/>
                <a:sym typeface="Abel"/>
              </a:rPr>
              <a:t>5</a:t>
            </a:r>
            <a:endParaRPr i="1" sz="1500">
              <a:solidFill>
                <a:srgbClr val="EA9999"/>
              </a:solidFill>
              <a:latin typeface="Abel"/>
              <a:ea typeface="Abel"/>
              <a:cs typeface="Abel"/>
              <a:sym typeface="Abel"/>
            </a:endParaRPr>
          </a:p>
        </p:txBody>
      </p:sp>
      <p:sp>
        <p:nvSpPr>
          <p:cNvPr id="896" name="Google Shape;896;p42">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2">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2">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2">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900" name="Google Shape;900;p42">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901" name="Google Shape;901;p42">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902" name="Google Shape;902;p42">
            <a:hlinkClick action="ppaction://hlinksldjump" r:id="rId4"/>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2">
            <a:hlinkClick action="ppaction://hlinksldjump" r:id="rId5"/>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grpSp>
        <p:nvGrpSpPr>
          <p:cNvPr id="908" name="Google Shape;908;p43"/>
          <p:cNvGrpSpPr/>
          <p:nvPr/>
        </p:nvGrpSpPr>
        <p:grpSpPr>
          <a:xfrm>
            <a:off x="1574898" y="133975"/>
            <a:ext cx="5994197" cy="4371039"/>
            <a:chOff x="5893832" y="540014"/>
            <a:chExt cx="2695876" cy="2737558"/>
          </a:xfrm>
        </p:grpSpPr>
        <p:sp>
          <p:nvSpPr>
            <p:cNvPr id="909" name="Google Shape;909;p43"/>
            <p:cNvSpPr/>
            <p:nvPr/>
          </p:nvSpPr>
          <p:spPr>
            <a:xfrm>
              <a:off x="5893832" y="540015"/>
              <a:ext cx="2695875" cy="2737557"/>
            </a:xfrm>
            <a:custGeom>
              <a:rect b="b" l="l" r="r" t="t"/>
              <a:pathLst>
                <a:path extrusionOk="0" h="32355" w="107835">
                  <a:moveTo>
                    <a:pt x="1" y="0"/>
                  </a:moveTo>
                  <a:lnTo>
                    <a:pt x="1" y="32355"/>
                  </a:lnTo>
                  <a:lnTo>
                    <a:pt x="107835" y="32355"/>
                  </a:lnTo>
                  <a:lnTo>
                    <a:pt x="107835"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3"/>
            <p:cNvSpPr/>
            <p:nvPr/>
          </p:nvSpPr>
          <p:spPr>
            <a:xfrm>
              <a:off x="5893833" y="540014"/>
              <a:ext cx="2695875" cy="190122"/>
            </a:xfrm>
            <a:custGeom>
              <a:rect b="b" l="l" r="r" t="t"/>
              <a:pathLst>
                <a:path extrusionOk="0" h="6203" w="107835">
                  <a:moveTo>
                    <a:pt x="1" y="1"/>
                  </a:moveTo>
                  <a:lnTo>
                    <a:pt x="1" y="6203"/>
                  </a:lnTo>
                  <a:lnTo>
                    <a:pt x="107835" y="6203"/>
                  </a:lnTo>
                  <a:lnTo>
                    <a:pt x="107835" y="1"/>
                  </a:lnTo>
                  <a:close/>
                </a:path>
              </a:pathLst>
            </a:custGeom>
            <a:solidFill>
              <a:schemeClr val="accent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3"/>
            <p:cNvSpPr/>
            <p:nvPr/>
          </p:nvSpPr>
          <p:spPr>
            <a:xfrm>
              <a:off x="5995161" y="580003"/>
              <a:ext cx="679343" cy="112590"/>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2" name="Google Shape;912;p43"/>
          <p:cNvSpPr txBox="1"/>
          <p:nvPr>
            <p:ph idx="4294967295" type="title"/>
          </p:nvPr>
        </p:nvSpPr>
        <p:spPr>
          <a:xfrm>
            <a:off x="2630819" y="501336"/>
            <a:ext cx="4166700" cy="3950100"/>
          </a:xfrm>
          <a:prstGeom prst="rect">
            <a:avLst/>
          </a:prstGeom>
        </p:spPr>
        <p:txBody>
          <a:bodyPr anchorCtr="0" anchor="t" bIns="91425" lIns="91425" spcFirstLastPara="1" rIns="91425" wrap="square" tIns="91425">
            <a:noAutofit/>
          </a:bodyPr>
          <a:lstStyle/>
          <a:p>
            <a:pPr indent="-85725" lvl="0" marL="0" rtl="0" algn="just">
              <a:lnSpc>
                <a:spcPct val="100000"/>
              </a:lnSpc>
              <a:spcBef>
                <a:spcPts val="0"/>
              </a:spcBef>
              <a:spcAft>
                <a:spcPts val="0"/>
              </a:spcAft>
              <a:buNone/>
            </a:pPr>
            <a:r>
              <a:rPr lang="en" sz="1500"/>
              <a:t>L</a:t>
            </a:r>
            <a:r>
              <a:rPr lang="en" sz="1500"/>
              <a:t>a prima volta che il termine deepfake venne utilizzato, fu nel 2017, quando un utente sotto tale nome pubblicò, su Reddit, un fake video pornografico.</a:t>
            </a:r>
            <a:endParaRPr sz="1500"/>
          </a:p>
          <a:p>
            <a:pPr indent="-85725" lvl="0" marL="0" marR="0" rtl="0" algn="just">
              <a:lnSpc>
                <a:spcPct val="100000"/>
              </a:lnSpc>
              <a:spcBef>
                <a:spcPts val="1000"/>
              </a:spcBef>
              <a:spcAft>
                <a:spcPts val="1000"/>
              </a:spcAft>
              <a:buNone/>
            </a:pPr>
            <a:r>
              <a:rPr lang="en" sz="1500"/>
              <a:t>Il codice di machine learning alla base dei deepfake del 2017, fu rilasciato nel subreddit r/deepfakes, un subreddit che fu bloccato quasi non appena scoppiarono le controversie. Tuttavia, un utente riuscì a copiare il codice su GitHub prima del divieto, e da allora quel codice è stato ”biforcato” più di mille volte. Tuttavia, gli output di solo due di quei fork, </a:t>
            </a:r>
            <a:r>
              <a:rPr b="1" lang="en" sz="1500"/>
              <a:t>DeepFaceLab </a:t>
            </a:r>
            <a:r>
              <a:rPr lang="en" sz="1500"/>
              <a:t>e </a:t>
            </a:r>
            <a:r>
              <a:rPr b="1" lang="en" sz="1500"/>
              <a:t>FaceSwap</a:t>
            </a:r>
            <a:r>
              <a:rPr lang="en" sz="1500"/>
              <a:t>, sono arrivati a dominare ciò che il pubblico ancora attualmente concepisce come ”deepfake”.</a:t>
            </a:r>
            <a:endParaRPr sz="1500">
              <a:solidFill>
                <a:srgbClr val="000000"/>
              </a:solidFill>
            </a:endParaRPr>
          </a:p>
        </p:txBody>
      </p:sp>
      <p:sp>
        <p:nvSpPr>
          <p:cNvPr id="913" name="Google Shape;913;p43"/>
          <p:cNvSpPr txBox="1"/>
          <p:nvPr/>
        </p:nvSpPr>
        <p:spPr>
          <a:xfrm>
            <a:off x="1810834" y="198391"/>
            <a:ext cx="1510500" cy="1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Creazione deepfake</a:t>
            </a:r>
            <a:endParaRPr sz="1000">
              <a:latin typeface="Anybody SemiBold"/>
              <a:ea typeface="Anybody SemiBold"/>
              <a:cs typeface="Anybody SemiBold"/>
              <a:sym typeface="Anybody SemiBold"/>
            </a:endParaRPr>
          </a:p>
        </p:txBody>
      </p:sp>
      <p:sp>
        <p:nvSpPr>
          <p:cNvPr id="914" name="Google Shape;914;p43"/>
          <p:cNvSpPr/>
          <p:nvPr/>
        </p:nvSpPr>
        <p:spPr>
          <a:xfrm>
            <a:off x="113925" y="734871"/>
            <a:ext cx="2497200" cy="29946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5" name="Google Shape;915;p43"/>
          <p:cNvGrpSpPr/>
          <p:nvPr/>
        </p:nvGrpSpPr>
        <p:grpSpPr>
          <a:xfrm>
            <a:off x="2521608" y="734857"/>
            <a:ext cx="88958" cy="2994549"/>
            <a:chOff x="6900650" y="1215625"/>
            <a:chExt cx="90672" cy="3387882"/>
          </a:xfrm>
        </p:grpSpPr>
        <p:sp>
          <p:nvSpPr>
            <p:cNvPr id="916" name="Google Shape;916;p43"/>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3"/>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3"/>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9" name="Google Shape;919;p43"/>
          <p:cNvGrpSpPr/>
          <p:nvPr/>
        </p:nvGrpSpPr>
        <p:grpSpPr>
          <a:xfrm>
            <a:off x="113710" y="554919"/>
            <a:ext cx="2497275" cy="179788"/>
            <a:chOff x="4724582" y="1025321"/>
            <a:chExt cx="2267982" cy="190292"/>
          </a:xfrm>
        </p:grpSpPr>
        <p:sp>
          <p:nvSpPr>
            <p:cNvPr id="920" name="Google Shape;920;p43"/>
            <p:cNvSpPr/>
            <p:nvPr/>
          </p:nvSpPr>
          <p:spPr>
            <a:xfrm>
              <a:off x="4724582" y="1025321"/>
              <a:ext cx="2267982" cy="190292"/>
            </a:xfrm>
            <a:custGeom>
              <a:rect b="b" l="l" r="r" t="t"/>
              <a:pathLst>
                <a:path extrusionOk="0" h="6204" w="73588">
                  <a:moveTo>
                    <a:pt x="1" y="0"/>
                  </a:moveTo>
                  <a:lnTo>
                    <a:pt x="1" y="6204"/>
                  </a:lnTo>
                  <a:lnTo>
                    <a:pt x="73587" y="6204"/>
                  </a:lnTo>
                  <a:lnTo>
                    <a:pt x="73587" y="0"/>
                  </a:lnTo>
                  <a:close/>
                </a:path>
              </a:pathLst>
            </a:custGeom>
            <a:solidFill>
              <a:schemeClr val="accent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3"/>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2" name="Google Shape;922;p43"/>
            <p:cNvGrpSpPr/>
            <p:nvPr/>
          </p:nvGrpSpPr>
          <p:grpSpPr>
            <a:xfrm>
              <a:off x="6568463" y="1071495"/>
              <a:ext cx="374643" cy="105429"/>
              <a:chOff x="1565100" y="3228800"/>
              <a:chExt cx="542175" cy="152575"/>
            </a:xfrm>
          </p:grpSpPr>
          <p:sp>
            <p:nvSpPr>
              <p:cNvPr id="923" name="Google Shape;923;p43"/>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3"/>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3"/>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3"/>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3"/>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3"/>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3"/>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30" name="Google Shape;930;p43"/>
          <p:cNvPicPr preferRelativeResize="0"/>
          <p:nvPr/>
        </p:nvPicPr>
        <p:blipFill rotWithShape="1">
          <a:blip r:embed="rId3">
            <a:alphaModFix/>
          </a:blip>
          <a:srcRect b="2262" l="0" r="0" t="2262"/>
          <a:stretch/>
        </p:blipFill>
        <p:spPr>
          <a:xfrm>
            <a:off x="203418" y="809057"/>
            <a:ext cx="2227868" cy="2227865"/>
          </a:xfrm>
          <a:prstGeom prst="rect">
            <a:avLst/>
          </a:prstGeom>
          <a:noFill/>
          <a:ln>
            <a:noFill/>
          </a:ln>
          <a:effectLst>
            <a:outerShdw blurRad="57150" rotWithShape="0" algn="bl" dir="5400000" dist="19050">
              <a:srgbClr val="000000">
                <a:alpha val="50000"/>
              </a:srgbClr>
            </a:outerShdw>
          </a:effectLst>
        </p:spPr>
      </p:pic>
      <p:sp>
        <p:nvSpPr>
          <p:cNvPr id="931" name="Google Shape;931;p43"/>
          <p:cNvSpPr txBox="1"/>
          <p:nvPr/>
        </p:nvSpPr>
        <p:spPr>
          <a:xfrm>
            <a:off x="203386" y="3036923"/>
            <a:ext cx="22278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100">
                <a:latin typeface="Abel"/>
                <a:ea typeface="Abel"/>
                <a:cs typeface="Abel"/>
                <a:sym typeface="Abel"/>
              </a:rPr>
              <a:t>DeepFaceLab: è composto da un insieme di file batch da eseguire in uno specifico ordine</a:t>
            </a:r>
            <a:endParaRPr i="1" sz="1100">
              <a:latin typeface="Abel"/>
              <a:ea typeface="Abel"/>
              <a:cs typeface="Abel"/>
              <a:sym typeface="Abel"/>
            </a:endParaRPr>
          </a:p>
        </p:txBody>
      </p:sp>
      <p:sp>
        <p:nvSpPr>
          <p:cNvPr id="932" name="Google Shape;932;p43"/>
          <p:cNvSpPr/>
          <p:nvPr/>
        </p:nvSpPr>
        <p:spPr>
          <a:xfrm>
            <a:off x="6800375" y="2922185"/>
            <a:ext cx="2208900" cy="18843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3" name="Google Shape;933;p43"/>
          <p:cNvGrpSpPr/>
          <p:nvPr/>
        </p:nvGrpSpPr>
        <p:grpSpPr>
          <a:xfrm>
            <a:off x="8930509" y="2922189"/>
            <a:ext cx="78703" cy="1884340"/>
            <a:chOff x="6900650" y="1215625"/>
            <a:chExt cx="90672" cy="3387882"/>
          </a:xfrm>
        </p:grpSpPr>
        <p:sp>
          <p:nvSpPr>
            <p:cNvPr id="934" name="Google Shape;934;p43"/>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3"/>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3"/>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7" name="Google Shape;937;p43"/>
          <p:cNvGrpSpPr/>
          <p:nvPr/>
        </p:nvGrpSpPr>
        <p:grpSpPr>
          <a:xfrm>
            <a:off x="6799932" y="2763017"/>
            <a:ext cx="2209015" cy="159046"/>
            <a:chOff x="4724582" y="1025321"/>
            <a:chExt cx="2267982" cy="190292"/>
          </a:xfrm>
        </p:grpSpPr>
        <p:sp>
          <p:nvSpPr>
            <p:cNvPr id="938" name="Google Shape;938;p43"/>
            <p:cNvSpPr/>
            <p:nvPr/>
          </p:nvSpPr>
          <p:spPr>
            <a:xfrm>
              <a:off x="4724582" y="1025321"/>
              <a:ext cx="2267982" cy="190292"/>
            </a:xfrm>
            <a:custGeom>
              <a:rect b="b" l="l" r="r" t="t"/>
              <a:pathLst>
                <a:path extrusionOk="0" h="6204" w="73588">
                  <a:moveTo>
                    <a:pt x="1" y="0"/>
                  </a:moveTo>
                  <a:lnTo>
                    <a:pt x="1" y="6204"/>
                  </a:lnTo>
                  <a:lnTo>
                    <a:pt x="73587" y="6204"/>
                  </a:lnTo>
                  <a:lnTo>
                    <a:pt x="73587" y="0"/>
                  </a:lnTo>
                  <a:close/>
                </a:path>
              </a:pathLst>
            </a:custGeom>
            <a:solidFill>
              <a:schemeClr val="accent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3"/>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0" name="Google Shape;940;p43"/>
            <p:cNvGrpSpPr/>
            <p:nvPr/>
          </p:nvGrpSpPr>
          <p:grpSpPr>
            <a:xfrm>
              <a:off x="6568463" y="1071495"/>
              <a:ext cx="374643" cy="105429"/>
              <a:chOff x="1565100" y="3228800"/>
              <a:chExt cx="542175" cy="152575"/>
            </a:xfrm>
          </p:grpSpPr>
          <p:sp>
            <p:nvSpPr>
              <p:cNvPr id="941" name="Google Shape;941;p43"/>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3"/>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3"/>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3"/>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3"/>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3"/>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3"/>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48" name="Google Shape;948;p43"/>
          <p:cNvPicPr preferRelativeResize="0"/>
          <p:nvPr/>
        </p:nvPicPr>
        <p:blipFill rotWithShape="1">
          <a:blip r:embed="rId4">
            <a:alphaModFix/>
          </a:blip>
          <a:srcRect b="0" l="0" r="0" t="0"/>
          <a:stretch/>
        </p:blipFill>
        <p:spPr>
          <a:xfrm>
            <a:off x="6879550" y="2987803"/>
            <a:ext cx="1970802" cy="1295400"/>
          </a:xfrm>
          <a:prstGeom prst="rect">
            <a:avLst/>
          </a:prstGeom>
          <a:noFill/>
          <a:ln>
            <a:noFill/>
          </a:ln>
          <a:effectLst>
            <a:outerShdw blurRad="57150" rotWithShape="0" algn="bl" dir="5400000" dist="19050">
              <a:srgbClr val="000000">
                <a:alpha val="50000"/>
              </a:srgbClr>
            </a:outerShdw>
          </a:effectLst>
        </p:spPr>
      </p:pic>
      <p:sp>
        <p:nvSpPr>
          <p:cNvPr id="949" name="Google Shape;949;p43"/>
          <p:cNvSpPr txBox="1"/>
          <p:nvPr/>
        </p:nvSpPr>
        <p:spPr>
          <a:xfrm>
            <a:off x="6879588" y="4283193"/>
            <a:ext cx="1970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100">
                <a:latin typeface="Abel"/>
                <a:ea typeface="Abel"/>
                <a:cs typeface="Abel"/>
                <a:sym typeface="Abel"/>
              </a:rPr>
              <a:t>FaceSwap</a:t>
            </a:r>
            <a:r>
              <a:rPr i="1" lang="en" sz="1100">
                <a:latin typeface="Abel"/>
                <a:ea typeface="Abel"/>
                <a:cs typeface="Abel"/>
                <a:sym typeface="Abel"/>
              </a:rPr>
              <a:t>: è dotato invece di una GUI</a:t>
            </a:r>
            <a:endParaRPr i="1" sz="1100">
              <a:latin typeface="Abel"/>
              <a:ea typeface="Abel"/>
              <a:cs typeface="Abel"/>
              <a:sym typeface="Abel"/>
            </a:endParaRPr>
          </a:p>
        </p:txBody>
      </p:sp>
      <p:grpSp>
        <p:nvGrpSpPr>
          <p:cNvPr id="950" name="Google Shape;950;p43"/>
          <p:cNvGrpSpPr/>
          <p:nvPr/>
        </p:nvGrpSpPr>
        <p:grpSpPr>
          <a:xfrm>
            <a:off x="8412349" y="2063826"/>
            <a:ext cx="596604" cy="336611"/>
            <a:chOff x="1427975" y="2651075"/>
            <a:chExt cx="413275" cy="233175"/>
          </a:xfrm>
        </p:grpSpPr>
        <p:sp>
          <p:nvSpPr>
            <p:cNvPr id="951" name="Google Shape;951;p43"/>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3"/>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3" name="Google Shape;953;p43"/>
          <p:cNvGrpSpPr/>
          <p:nvPr/>
        </p:nvGrpSpPr>
        <p:grpSpPr>
          <a:xfrm>
            <a:off x="113699" y="4168426"/>
            <a:ext cx="596604" cy="336611"/>
            <a:chOff x="1427975" y="2651075"/>
            <a:chExt cx="413275" cy="233175"/>
          </a:xfrm>
        </p:grpSpPr>
        <p:sp>
          <p:nvSpPr>
            <p:cNvPr id="954" name="Google Shape;954;p43"/>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3"/>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6" name="Google Shape;956;p43"/>
          <p:cNvGrpSpPr/>
          <p:nvPr/>
        </p:nvGrpSpPr>
        <p:grpSpPr>
          <a:xfrm>
            <a:off x="6777828" y="196742"/>
            <a:ext cx="650285" cy="182998"/>
            <a:chOff x="1565100" y="3228800"/>
            <a:chExt cx="542175" cy="152575"/>
          </a:xfrm>
        </p:grpSpPr>
        <p:sp>
          <p:nvSpPr>
            <p:cNvPr id="957" name="Google Shape;957;p43"/>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3"/>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3"/>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3"/>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3"/>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3"/>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3"/>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4" name="Google Shape;964;p43">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3">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3">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3">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968" name="Google Shape;968;p43">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969" name="Google Shape;969;p43">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970" name="Google Shape;970;p43">
            <a:hlinkClick action="ppaction://hlinksldjump" r:id="rId5"/>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3">
            <a:hlinkClick action="ppaction://hlinksldjump" r:id="rId6"/>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grpSp>
        <p:nvGrpSpPr>
          <p:cNvPr id="976" name="Google Shape;976;p44"/>
          <p:cNvGrpSpPr/>
          <p:nvPr/>
        </p:nvGrpSpPr>
        <p:grpSpPr>
          <a:xfrm>
            <a:off x="248825" y="120575"/>
            <a:ext cx="5994195" cy="4571998"/>
            <a:chOff x="5893833" y="540014"/>
            <a:chExt cx="2695875" cy="2863418"/>
          </a:xfrm>
        </p:grpSpPr>
        <p:sp>
          <p:nvSpPr>
            <p:cNvPr id="977" name="Google Shape;977;p44"/>
            <p:cNvSpPr/>
            <p:nvPr/>
          </p:nvSpPr>
          <p:spPr>
            <a:xfrm>
              <a:off x="5893833" y="540014"/>
              <a:ext cx="2695875" cy="2863417"/>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4"/>
            <p:cNvSpPr/>
            <p:nvPr/>
          </p:nvSpPr>
          <p:spPr>
            <a:xfrm>
              <a:off x="5893833" y="540014"/>
              <a:ext cx="2695875" cy="178941"/>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4"/>
            <p:cNvSpPr/>
            <p:nvPr/>
          </p:nvSpPr>
          <p:spPr>
            <a:xfrm>
              <a:off x="5995161" y="577207"/>
              <a:ext cx="675671" cy="106910"/>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0" name="Google Shape;980;p44"/>
          <p:cNvSpPr txBox="1"/>
          <p:nvPr/>
        </p:nvSpPr>
        <p:spPr>
          <a:xfrm>
            <a:off x="471075" y="177035"/>
            <a:ext cx="1502400" cy="1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Creazione deepfake</a:t>
            </a:r>
            <a:endParaRPr sz="1000">
              <a:latin typeface="Anybody SemiBold"/>
              <a:ea typeface="Anybody SemiBold"/>
              <a:cs typeface="Anybody SemiBold"/>
              <a:sym typeface="Anybody SemiBold"/>
            </a:endParaRPr>
          </a:p>
        </p:txBody>
      </p:sp>
      <p:sp>
        <p:nvSpPr>
          <p:cNvPr id="981" name="Google Shape;981;p44"/>
          <p:cNvSpPr txBox="1"/>
          <p:nvPr>
            <p:ph idx="4294967295" type="title"/>
          </p:nvPr>
        </p:nvSpPr>
        <p:spPr>
          <a:xfrm>
            <a:off x="471075" y="709900"/>
            <a:ext cx="5520600" cy="3648000"/>
          </a:xfrm>
          <a:prstGeom prst="rect">
            <a:avLst/>
          </a:prstGeom>
        </p:spPr>
        <p:txBody>
          <a:bodyPr anchorCtr="0" anchor="t" bIns="91425" lIns="85725" spcFirstLastPara="1" rIns="400" wrap="square" tIns="91425">
            <a:noAutofit/>
          </a:bodyPr>
          <a:lstStyle/>
          <a:p>
            <a:pPr indent="-85725" lvl="0" marL="0" rtl="0" algn="just">
              <a:lnSpc>
                <a:spcPct val="100000"/>
              </a:lnSpc>
              <a:spcBef>
                <a:spcPts val="0"/>
              </a:spcBef>
              <a:spcAft>
                <a:spcPts val="0"/>
              </a:spcAft>
              <a:buNone/>
            </a:pPr>
            <a:r>
              <a:rPr lang="en" sz="1500">
                <a:latin typeface="Anybody Medium"/>
                <a:ea typeface="Anybody Medium"/>
                <a:cs typeface="Anybody Medium"/>
                <a:sym typeface="Anybody Medium"/>
              </a:rPr>
              <a:t>Raccolta di dati</a:t>
            </a:r>
            <a:endParaRPr sz="1500">
              <a:latin typeface="Anybody Medium"/>
              <a:ea typeface="Anybody Medium"/>
              <a:cs typeface="Anybody Medium"/>
              <a:sym typeface="Anybody Medium"/>
            </a:endParaRPr>
          </a:p>
          <a:p>
            <a:pPr indent="0" lvl="0" marL="0" rtl="0" algn="just">
              <a:lnSpc>
                <a:spcPct val="100000"/>
              </a:lnSpc>
              <a:spcBef>
                <a:spcPts val="0"/>
              </a:spcBef>
              <a:spcAft>
                <a:spcPts val="0"/>
              </a:spcAft>
              <a:buNone/>
            </a:pPr>
            <a:r>
              <a:t/>
            </a:r>
            <a:endParaRPr sz="1500">
              <a:latin typeface="Anybody Medium"/>
              <a:ea typeface="Anybody Medium"/>
              <a:cs typeface="Anybody Medium"/>
              <a:sym typeface="Anybody Medium"/>
            </a:endParaRPr>
          </a:p>
          <a:p>
            <a:pPr indent="-85725" lvl="0" marL="0" marR="2678" rtl="0" algn="just">
              <a:lnSpc>
                <a:spcPct val="100000"/>
              </a:lnSpc>
              <a:spcBef>
                <a:spcPts val="0"/>
              </a:spcBef>
              <a:spcAft>
                <a:spcPts val="0"/>
              </a:spcAft>
              <a:buNone/>
            </a:pPr>
            <a:r>
              <a:rPr lang="en" sz="1500"/>
              <a:t>In primo luogo, è essenziale creare un set facciale: una raccolta di immagini di volti da cui l’autoencoder trar</a:t>
            </a:r>
            <a:r>
              <a:rPr lang="en" sz="1500"/>
              <a:t>rà in</a:t>
            </a:r>
            <a:r>
              <a:rPr lang="en" sz="1500"/>
              <a:t>formazioni essenziali su quella particolare identità.</a:t>
            </a:r>
            <a:endParaRPr sz="1500"/>
          </a:p>
          <a:p>
            <a:pPr indent="0" lvl="0" marL="0" rtl="0" algn="just">
              <a:lnSpc>
                <a:spcPct val="100000"/>
              </a:lnSpc>
              <a:spcBef>
                <a:spcPts val="0"/>
              </a:spcBef>
              <a:spcAft>
                <a:spcPts val="0"/>
              </a:spcAft>
              <a:buNone/>
            </a:pPr>
            <a:r>
              <a:t/>
            </a:r>
            <a:endParaRPr sz="1500"/>
          </a:p>
          <a:p>
            <a:pPr indent="-85725" lvl="0" marL="0" rtl="0" algn="just">
              <a:lnSpc>
                <a:spcPct val="100000"/>
              </a:lnSpc>
              <a:spcBef>
                <a:spcPts val="0"/>
              </a:spcBef>
              <a:spcAft>
                <a:spcPts val="0"/>
              </a:spcAft>
              <a:buNone/>
            </a:pPr>
            <a:r>
              <a:rPr lang="en" sz="1500"/>
              <a:t>Definiamo:</a:t>
            </a:r>
            <a:endParaRPr sz="1500"/>
          </a:p>
          <a:p>
            <a:pPr indent="-323850" lvl="0" marL="457200" rtl="0" algn="just">
              <a:lnSpc>
                <a:spcPct val="100000"/>
              </a:lnSpc>
              <a:spcBef>
                <a:spcPts val="0"/>
              </a:spcBef>
              <a:spcAft>
                <a:spcPts val="0"/>
              </a:spcAft>
              <a:buSzPts val="1500"/>
              <a:buChar char="●"/>
            </a:pPr>
            <a:r>
              <a:rPr lang="en" sz="1500"/>
              <a:t>Soggetto origine (o </a:t>
            </a:r>
            <a:r>
              <a:rPr b="1" lang="en" sz="1500"/>
              <a:t>sorgente</a:t>
            </a:r>
            <a:r>
              <a:rPr lang="en" sz="1500"/>
              <a:t>): il soggetto il cui volto verrà utilizzato per eseguire il deepfake;</a:t>
            </a:r>
            <a:endParaRPr sz="1500"/>
          </a:p>
          <a:p>
            <a:pPr indent="-323850" lvl="0" marL="457200" rtl="0" algn="just">
              <a:lnSpc>
                <a:spcPct val="100000"/>
              </a:lnSpc>
              <a:spcBef>
                <a:spcPts val="0"/>
              </a:spcBef>
              <a:spcAft>
                <a:spcPts val="0"/>
              </a:spcAft>
              <a:buSzPts val="1500"/>
              <a:buChar char="●"/>
            </a:pPr>
            <a:r>
              <a:rPr lang="en" sz="1500"/>
              <a:t>Soggetto </a:t>
            </a:r>
            <a:r>
              <a:rPr b="1" lang="en" sz="1500"/>
              <a:t>destinazione</a:t>
            </a:r>
            <a:r>
              <a:rPr lang="en" sz="1500"/>
              <a:t>: il soggetto il cui volto verrà sovrapposto da quello del soggetto origine.</a:t>
            </a:r>
            <a:endParaRPr sz="1500"/>
          </a:p>
          <a:p>
            <a:pPr indent="0" lvl="0" marL="0" marR="0" rtl="0" algn="just">
              <a:lnSpc>
                <a:spcPct val="100000"/>
              </a:lnSpc>
              <a:spcBef>
                <a:spcPts val="0"/>
              </a:spcBef>
              <a:spcAft>
                <a:spcPts val="0"/>
              </a:spcAft>
              <a:buNone/>
            </a:pPr>
            <a:r>
              <a:t/>
            </a:r>
            <a:endParaRPr sz="1500"/>
          </a:p>
          <a:p>
            <a:pPr indent="-85725" lvl="0" marL="0" marR="0" rtl="0" algn="just">
              <a:lnSpc>
                <a:spcPct val="100000"/>
              </a:lnSpc>
              <a:spcBef>
                <a:spcPts val="0"/>
              </a:spcBef>
              <a:spcAft>
                <a:spcPts val="0"/>
              </a:spcAft>
              <a:buNone/>
            </a:pPr>
            <a:r>
              <a:rPr lang="en" sz="1500"/>
              <a:t>È necessario estrarre e curare da 5 a 10.000 immagini per ogni soggetto, idealmente da videoclip di alta qualità con illuminazione varia e con pose ed espressioni diverse.</a:t>
            </a:r>
            <a:endParaRPr sz="1500">
              <a:solidFill>
                <a:srgbClr val="000000"/>
              </a:solidFill>
            </a:endParaRPr>
          </a:p>
        </p:txBody>
      </p:sp>
      <p:sp>
        <p:nvSpPr>
          <p:cNvPr id="982" name="Google Shape;982;p44"/>
          <p:cNvSpPr/>
          <p:nvPr/>
        </p:nvSpPr>
        <p:spPr>
          <a:xfrm>
            <a:off x="6512725" y="253925"/>
            <a:ext cx="1997400" cy="20478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3" name="Google Shape;983;p44"/>
          <p:cNvGrpSpPr/>
          <p:nvPr/>
        </p:nvGrpSpPr>
        <p:grpSpPr>
          <a:xfrm>
            <a:off x="8437955" y="253924"/>
            <a:ext cx="71159" cy="2047636"/>
            <a:chOff x="6900650" y="1215625"/>
            <a:chExt cx="90672" cy="3387882"/>
          </a:xfrm>
        </p:grpSpPr>
        <p:sp>
          <p:nvSpPr>
            <p:cNvPr id="984" name="Google Shape;984;p44"/>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4"/>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4"/>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7" name="Google Shape;987;p44"/>
          <p:cNvGrpSpPr/>
          <p:nvPr/>
        </p:nvGrpSpPr>
        <p:grpSpPr>
          <a:xfrm>
            <a:off x="6512223" y="120581"/>
            <a:ext cx="1997865" cy="133262"/>
            <a:chOff x="4724582" y="1025321"/>
            <a:chExt cx="2267982" cy="190292"/>
          </a:xfrm>
        </p:grpSpPr>
        <p:sp>
          <p:nvSpPr>
            <p:cNvPr id="988" name="Google Shape;988;p44"/>
            <p:cNvSpPr/>
            <p:nvPr/>
          </p:nvSpPr>
          <p:spPr>
            <a:xfrm>
              <a:off x="4724582" y="1025321"/>
              <a:ext cx="2267982" cy="190292"/>
            </a:xfrm>
            <a:custGeom>
              <a:rect b="b" l="l" r="r" t="t"/>
              <a:pathLst>
                <a:path extrusionOk="0" h="6204" w="73588">
                  <a:moveTo>
                    <a:pt x="1" y="0"/>
                  </a:moveTo>
                  <a:lnTo>
                    <a:pt x="1" y="6204"/>
                  </a:lnTo>
                  <a:lnTo>
                    <a:pt x="73587" y="6204"/>
                  </a:lnTo>
                  <a:lnTo>
                    <a:pt x="73587" y="0"/>
                  </a:lnTo>
                  <a:close/>
                </a:path>
              </a:pathLst>
            </a:custGeom>
            <a:solidFill>
              <a:schemeClr val="dk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4"/>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0" name="Google Shape;990;p44"/>
            <p:cNvGrpSpPr/>
            <p:nvPr/>
          </p:nvGrpSpPr>
          <p:grpSpPr>
            <a:xfrm>
              <a:off x="6568463" y="1071495"/>
              <a:ext cx="374643" cy="105429"/>
              <a:chOff x="1565100" y="3228800"/>
              <a:chExt cx="542175" cy="152575"/>
            </a:xfrm>
          </p:grpSpPr>
          <p:sp>
            <p:nvSpPr>
              <p:cNvPr id="991" name="Google Shape;991;p44"/>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4"/>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4"/>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4"/>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4"/>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4"/>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4"/>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98" name="Google Shape;998;p44"/>
          <p:cNvPicPr preferRelativeResize="0"/>
          <p:nvPr/>
        </p:nvPicPr>
        <p:blipFill rotWithShape="1">
          <a:blip r:embed="rId3">
            <a:alphaModFix/>
          </a:blip>
          <a:srcRect b="0" l="0" r="0" t="0"/>
          <a:stretch/>
        </p:blipFill>
        <p:spPr>
          <a:xfrm>
            <a:off x="6698672" y="305512"/>
            <a:ext cx="1590054" cy="1473000"/>
          </a:xfrm>
          <a:prstGeom prst="rect">
            <a:avLst/>
          </a:prstGeom>
          <a:noFill/>
          <a:ln>
            <a:noFill/>
          </a:ln>
          <a:effectLst>
            <a:outerShdw blurRad="57150" rotWithShape="0" algn="bl" dir="5400000" dist="19050">
              <a:srgbClr val="000000">
                <a:alpha val="50000"/>
              </a:srgbClr>
            </a:outerShdw>
          </a:effectLst>
        </p:spPr>
      </p:pic>
      <p:sp>
        <p:nvSpPr>
          <p:cNvPr id="999" name="Google Shape;999;p44"/>
          <p:cNvSpPr txBox="1"/>
          <p:nvPr/>
        </p:nvSpPr>
        <p:spPr>
          <a:xfrm>
            <a:off x="6513450" y="1778500"/>
            <a:ext cx="1998000" cy="52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latin typeface="Abel"/>
                <a:ea typeface="Abel"/>
                <a:cs typeface="Abel"/>
                <a:sym typeface="Abel"/>
              </a:rPr>
              <a:t>Mr.Bean è stato il soggetto sorgente scelto nel mio workflow</a:t>
            </a:r>
            <a:endParaRPr i="1" sz="1100">
              <a:latin typeface="Abel"/>
              <a:ea typeface="Abel"/>
              <a:cs typeface="Abel"/>
              <a:sym typeface="Abel"/>
            </a:endParaRPr>
          </a:p>
        </p:txBody>
      </p:sp>
      <p:sp>
        <p:nvSpPr>
          <p:cNvPr id="1000" name="Google Shape;1000;p44"/>
          <p:cNvSpPr/>
          <p:nvPr/>
        </p:nvSpPr>
        <p:spPr>
          <a:xfrm>
            <a:off x="6513338" y="2644775"/>
            <a:ext cx="1997400" cy="20478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1" name="Google Shape;1001;p44"/>
          <p:cNvGrpSpPr/>
          <p:nvPr/>
        </p:nvGrpSpPr>
        <p:grpSpPr>
          <a:xfrm>
            <a:off x="8438567" y="2644774"/>
            <a:ext cx="71159" cy="2047636"/>
            <a:chOff x="6900650" y="1215625"/>
            <a:chExt cx="90672" cy="3387882"/>
          </a:xfrm>
        </p:grpSpPr>
        <p:sp>
          <p:nvSpPr>
            <p:cNvPr id="1002" name="Google Shape;1002;p44"/>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4"/>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4"/>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5" name="Google Shape;1005;p44"/>
          <p:cNvGrpSpPr/>
          <p:nvPr/>
        </p:nvGrpSpPr>
        <p:grpSpPr>
          <a:xfrm>
            <a:off x="6512836" y="2511431"/>
            <a:ext cx="1997865" cy="133262"/>
            <a:chOff x="4724582" y="1025321"/>
            <a:chExt cx="2267982" cy="190292"/>
          </a:xfrm>
        </p:grpSpPr>
        <p:sp>
          <p:nvSpPr>
            <p:cNvPr id="1006" name="Google Shape;1006;p44"/>
            <p:cNvSpPr/>
            <p:nvPr/>
          </p:nvSpPr>
          <p:spPr>
            <a:xfrm>
              <a:off x="4724582" y="1025321"/>
              <a:ext cx="2267982" cy="190292"/>
            </a:xfrm>
            <a:custGeom>
              <a:rect b="b" l="l" r="r" t="t"/>
              <a:pathLst>
                <a:path extrusionOk="0" h="6204" w="73588">
                  <a:moveTo>
                    <a:pt x="1" y="0"/>
                  </a:moveTo>
                  <a:lnTo>
                    <a:pt x="1" y="6204"/>
                  </a:lnTo>
                  <a:lnTo>
                    <a:pt x="73587" y="6204"/>
                  </a:lnTo>
                  <a:lnTo>
                    <a:pt x="73587" y="0"/>
                  </a:lnTo>
                  <a:close/>
                </a:path>
              </a:pathLst>
            </a:custGeom>
            <a:solidFill>
              <a:schemeClr val="dk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4"/>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8" name="Google Shape;1008;p44"/>
            <p:cNvGrpSpPr/>
            <p:nvPr/>
          </p:nvGrpSpPr>
          <p:grpSpPr>
            <a:xfrm>
              <a:off x="6568463" y="1071495"/>
              <a:ext cx="374643" cy="105429"/>
              <a:chOff x="1565100" y="3228800"/>
              <a:chExt cx="542175" cy="152575"/>
            </a:xfrm>
          </p:grpSpPr>
          <p:sp>
            <p:nvSpPr>
              <p:cNvPr id="1009" name="Google Shape;1009;p44"/>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4"/>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4"/>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4"/>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44"/>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4"/>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4"/>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16" name="Google Shape;1016;p44"/>
          <p:cNvPicPr preferRelativeResize="0"/>
          <p:nvPr/>
        </p:nvPicPr>
        <p:blipFill rotWithShape="1">
          <a:blip r:embed="rId4">
            <a:alphaModFix/>
          </a:blip>
          <a:srcRect b="3686" l="0" r="0" t="3677"/>
          <a:stretch/>
        </p:blipFill>
        <p:spPr>
          <a:xfrm>
            <a:off x="6718825" y="2689200"/>
            <a:ext cx="1549743" cy="1435638"/>
          </a:xfrm>
          <a:prstGeom prst="rect">
            <a:avLst/>
          </a:prstGeom>
          <a:noFill/>
          <a:ln>
            <a:noFill/>
          </a:ln>
          <a:effectLst>
            <a:outerShdw blurRad="57150" rotWithShape="0" algn="bl" dir="5400000" dist="19050">
              <a:srgbClr val="000000">
                <a:alpha val="50000"/>
              </a:srgbClr>
            </a:outerShdw>
          </a:effectLst>
        </p:spPr>
      </p:pic>
      <p:sp>
        <p:nvSpPr>
          <p:cNvPr id="1017" name="Google Shape;1017;p44"/>
          <p:cNvSpPr txBox="1"/>
          <p:nvPr/>
        </p:nvSpPr>
        <p:spPr>
          <a:xfrm>
            <a:off x="6513450" y="4124850"/>
            <a:ext cx="1997400" cy="56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1100">
                <a:latin typeface="Abel"/>
                <a:ea typeface="Abel"/>
                <a:cs typeface="Abel"/>
                <a:sym typeface="Abel"/>
              </a:rPr>
              <a:t>Matteo Renzi è stato il soggetto destinazione scelto nel mio workflow</a:t>
            </a:r>
            <a:endParaRPr i="1" sz="1100">
              <a:latin typeface="Abel"/>
              <a:ea typeface="Abel"/>
              <a:cs typeface="Abel"/>
              <a:sym typeface="Abel"/>
            </a:endParaRPr>
          </a:p>
        </p:txBody>
      </p:sp>
      <p:grpSp>
        <p:nvGrpSpPr>
          <p:cNvPr id="1018" name="Google Shape;1018;p44"/>
          <p:cNvGrpSpPr/>
          <p:nvPr/>
        </p:nvGrpSpPr>
        <p:grpSpPr>
          <a:xfrm>
            <a:off x="5341378" y="170867"/>
            <a:ext cx="650285" cy="182998"/>
            <a:chOff x="1565100" y="3228800"/>
            <a:chExt cx="542175" cy="152575"/>
          </a:xfrm>
        </p:grpSpPr>
        <p:sp>
          <p:nvSpPr>
            <p:cNvPr id="1019" name="Google Shape;1019;p44"/>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4"/>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4"/>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4"/>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4"/>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4"/>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4"/>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6" name="Google Shape;1026;p44">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4">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4">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4">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030" name="Google Shape;1030;p44">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031" name="Google Shape;1031;p44">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032" name="Google Shape;1032;p44">
            <a:hlinkClick action="ppaction://hlinksldjump" r:id="rId5"/>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4">
            <a:hlinkClick action="ppaction://hlinksldjump" r:id="rId6"/>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grpSp>
        <p:nvGrpSpPr>
          <p:cNvPr id="1038" name="Google Shape;1038;p45"/>
          <p:cNvGrpSpPr/>
          <p:nvPr/>
        </p:nvGrpSpPr>
        <p:grpSpPr>
          <a:xfrm>
            <a:off x="1574900" y="285750"/>
            <a:ext cx="5994195" cy="4201460"/>
            <a:chOff x="5893833" y="540014"/>
            <a:chExt cx="2695875" cy="2631351"/>
          </a:xfrm>
        </p:grpSpPr>
        <p:sp>
          <p:nvSpPr>
            <p:cNvPr id="1039" name="Google Shape;1039;p45"/>
            <p:cNvSpPr/>
            <p:nvPr/>
          </p:nvSpPr>
          <p:spPr>
            <a:xfrm>
              <a:off x="5893833" y="540014"/>
              <a:ext cx="2695875" cy="2631351"/>
            </a:xfrm>
            <a:custGeom>
              <a:rect b="b" l="l" r="r" t="t"/>
              <a:pathLst>
                <a:path extrusionOk="0" h="32355" w="107835">
                  <a:moveTo>
                    <a:pt x="1" y="0"/>
                  </a:moveTo>
                  <a:lnTo>
                    <a:pt x="1" y="32355"/>
                  </a:lnTo>
                  <a:lnTo>
                    <a:pt x="107835" y="32355"/>
                  </a:lnTo>
                  <a:lnTo>
                    <a:pt x="107835" y="0"/>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5"/>
            <p:cNvSpPr/>
            <p:nvPr/>
          </p:nvSpPr>
          <p:spPr>
            <a:xfrm>
              <a:off x="5893833" y="540014"/>
              <a:ext cx="2695875" cy="186865"/>
            </a:xfrm>
            <a:custGeom>
              <a:rect b="b" l="l" r="r" t="t"/>
              <a:pathLst>
                <a:path extrusionOk="0" h="6203" w="107835">
                  <a:moveTo>
                    <a:pt x="1" y="1"/>
                  </a:moveTo>
                  <a:lnTo>
                    <a:pt x="1" y="6203"/>
                  </a:lnTo>
                  <a:lnTo>
                    <a:pt x="107835" y="6203"/>
                  </a:lnTo>
                  <a:lnTo>
                    <a:pt x="107835" y="1"/>
                  </a:lnTo>
                  <a:close/>
                </a:path>
              </a:pathLst>
            </a:custGeom>
            <a:solidFill>
              <a:schemeClr val="accent4"/>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5"/>
            <p:cNvSpPr/>
            <p:nvPr/>
          </p:nvSpPr>
          <p:spPr>
            <a:xfrm>
              <a:off x="5995161" y="577207"/>
              <a:ext cx="680709" cy="105216"/>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2" name="Google Shape;1042;p45"/>
          <p:cNvSpPr txBox="1"/>
          <p:nvPr/>
        </p:nvSpPr>
        <p:spPr>
          <a:xfrm>
            <a:off x="1803800" y="345361"/>
            <a:ext cx="1513500" cy="1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Creazione deepfake</a:t>
            </a:r>
            <a:endParaRPr sz="1000">
              <a:latin typeface="Anybody SemiBold"/>
              <a:ea typeface="Anybody SemiBold"/>
              <a:cs typeface="Anybody SemiBold"/>
              <a:sym typeface="Anybody SemiBold"/>
            </a:endParaRPr>
          </a:p>
        </p:txBody>
      </p:sp>
      <p:sp>
        <p:nvSpPr>
          <p:cNvPr id="1043" name="Google Shape;1043;p45"/>
          <p:cNvSpPr txBox="1"/>
          <p:nvPr>
            <p:ph idx="4294967295" type="title"/>
          </p:nvPr>
        </p:nvSpPr>
        <p:spPr>
          <a:xfrm>
            <a:off x="1803800" y="736963"/>
            <a:ext cx="5589900" cy="415500"/>
          </a:xfrm>
          <a:prstGeom prst="rect">
            <a:avLst/>
          </a:prstGeom>
        </p:spPr>
        <p:txBody>
          <a:bodyPr anchorCtr="0" anchor="t" bIns="91425" lIns="85725" spcFirstLastPara="1" rIns="400" wrap="square" tIns="91425">
            <a:spAutoFit/>
          </a:bodyPr>
          <a:lstStyle/>
          <a:p>
            <a:pPr indent="0" lvl="0" marL="0" rtl="0" algn="just">
              <a:lnSpc>
                <a:spcPct val="100000"/>
              </a:lnSpc>
              <a:spcBef>
                <a:spcPts val="0"/>
              </a:spcBef>
              <a:spcAft>
                <a:spcPts val="0"/>
              </a:spcAft>
              <a:buNone/>
            </a:pPr>
            <a:r>
              <a:rPr lang="en" sz="1500">
                <a:solidFill>
                  <a:srgbClr val="000000"/>
                </a:solidFill>
                <a:latin typeface="Anybody Medium"/>
                <a:ea typeface="Anybody Medium"/>
                <a:cs typeface="Anybody Medium"/>
                <a:sym typeface="Anybody Medium"/>
              </a:rPr>
              <a:t>Set facciale dedicat</a:t>
            </a:r>
            <a:r>
              <a:rPr lang="en" sz="1500">
                <a:solidFill>
                  <a:srgbClr val="000000"/>
                </a:solidFill>
                <a:latin typeface="Anybody Medium"/>
                <a:ea typeface="Anybody Medium"/>
                <a:cs typeface="Anybody Medium"/>
                <a:sym typeface="Anybody Medium"/>
              </a:rPr>
              <a:t>o            o</a:t>
            </a:r>
            <a:r>
              <a:rPr lang="en" sz="1500">
                <a:solidFill>
                  <a:srgbClr val="000000"/>
                </a:solidFill>
                <a:latin typeface="Anybody Medium"/>
                <a:ea typeface="Anybody Medium"/>
                <a:cs typeface="Anybody Medium"/>
                <a:sym typeface="Anybody Medium"/>
              </a:rPr>
              <a:t>            Set facciale universale</a:t>
            </a:r>
            <a:endParaRPr sz="1500">
              <a:solidFill>
                <a:srgbClr val="000000"/>
              </a:solidFill>
              <a:latin typeface="Anybody Medium"/>
              <a:ea typeface="Anybody Medium"/>
              <a:cs typeface="Anybody Medium"/>
              <a:sym typeface="Anybody Medium"/>
            </a:endParaRPr>
          </a:p>
        </p:txBody>
      </p:sp>
      <p:grpSp>
        <p:nvGrpSpPr>
          <p:cNvPr id="1044" name="Google Shape;1044;p45"/>
          <p:cNvGrpSpPr/>
          <p:nvPr/>
        </p:nvGrpSpPr>
        <p:grpSpPr>
          <a:xfrm>
            <a:off x="68950" y="1376081"/>
            <a:ext cx="3147008" cy="2159691"/>
            <a:chOff x="136829" y="2571917"/>
            <a:chExt cx="3095621" cy="2159907"/>
          </a:xfrm>
        </p:grpSpPr>
        <p:sp>
          <p:nvSpPr>
            <p:cNvPr id="1045" name="Google Shape;1045;p45"/>
            <p:cNvSpPr/>
            <p:nvPr/>
          </p:nvSpPr>
          <p:spPr>
            <a:xfrm>
              <a:off x="137050" y="2687325"/>
              <a:ext cx="30954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6" name="Google Shape;1046;p45"/>
            <p:cNvGrpSpPr/>
            <p:nvPr/>
          </p:nvGrpSpPr>
          <p:grpSpPr>
            <a:xfrm>
              <a:off x="136829" y="2571917"/>
              <a:ext cx="3095593" cy="227628"/>
              <a:chOff x="4724582" y="1025324"/>
              <a:chExt cx="2268166" cy="190292"/>
            </a:xfrm>
          </p:grpSpPr>
          <p:sp>
            <p:nvSpPr>
              <p:cNvPr id="1047" name="Google Shape;1047;p45"/>
              <p:cNvSpPr/>
              <p:nvPr/>
            </p:nvSpPr>
            <p:spPr>
              <a:xfrm>
                <a:off x="4724582" y="1025324"/>
                <a:ext cx="2268166" cy="190292"/>
              </a:xfrm>
              <a:custGeom>
                <a:rect b="b" l="l" r="r" t="t"/>
                <a:pathLst>
                  <a:path extrusionOk="0" h="6204" w="73588">
                    <a:moveTo>
                      <a:pt x="1" y="0"/>
                    </a:moveTo>
                    <a:lnTo>
                      <a:pt x="1" y="6204"/>
                    </a:lnTo>
                    <a:lnTo>
                      <a:pt x="73587" y="6204"/>
                    </a:lnTo>
                    <a:lnTo>
                      <a:pt x="73587" y="0"/>
                    </a:lnTo>
                    <a:close/>
                  </a:path>
                </a:pathLst>
              </a:custGeom>
              <a:solidFill>
                <a:schemeClr val="accent4"/>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5"/>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9" name="Google Shape;1049;p45"/>
              <p:cNvGrpSpPr/>
              <p:nvPr/>
            </p:nvGrpSpPr>
            <p:grpSpPr>
              <a:xfrm>
                <a:off x="6568463" y="1071495"/>
                <a:ext cx="374643" cy="105429"/>
                <a:chOff x="1565100" y="3228800"/>
                <a:chExt cx="542175" cy="152575"/>
              </a:xfrm>
            </p:grpSpPr>
            <p:sp>
              <p:nvSpPr>
                <p:cNvPr id="1050" name="Google Shape;1050;p45"/>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45"/>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5"/>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5"/>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5"/>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45"/>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5"/>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1057" name="Google Shape;1057;p45"/>
          <p:cNvPicPr preferRelativeResize="0"/>
          <p:nvPr/>
        </p:nvPicPr>
        <p:blipFill rotWithShape="1">
          <a:blip r:embed="rId3">
            <a:alphaModFix/>
          </a:blip>
          <a:srcRect b="8975" l="0" r="0" t="8983"/>
          <a:stretch/>
        </p:blipFill>
        <p:spPr>
          <a:xfrm>
            <a:off x="234777" y="1688598"/>
            <a:ext cx="2866642" cy="1431971"/>
          </a:xfrm>
          <a:prstGeom prst="rect">
            <a:avLst/>
          </a:prstGeom>
          <a:noFill/>
          <a:ln>
            <a:noFill/>
          </a:ln>
          <a:effectLst>
            <a:outerShdw blurRad="57150" rotWithShape="0" algn="bl" dir="5400000" dist="19050">
              <a:srgbClr val="000000">
                <a:alpha val="50000"/>
              </a:srgbClr>
            </a:outerShdw>
          </a:effectLst>
        </p:spPr>
      </p:pic>
      <p:sp>
        <p:nvSpPr>
          <p:cNvPr id="1058" name="Google Shape;1058;p45"/>
          <p:cNvSpPr txBox="1"/>
          <p:nvPr/>
        </p:nvSpPr>
        <p:spPr>
          <a:xfrm>
            <a:off x="234850" y="3120576"/>
            <a:ext cx="2866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latin typeface="Abel"/>
                <a:ea typeface="Abel"/>
                <a:cs typeface="Abel"/>
                <a:sym typeface="Abel"/>
              </a:rPr>
              <a:t>Set facciale dedicato</a:t>
            </a:r>
            <a:endParaRPr i="1" sz="1500">
              <a:latin typeface="Abel"/>
              <a:ea typeface="Abel"/>
              <a:cs typeface="Abel"/>
              <a:sym typeface="Abel"/>
            </a:endParaRPr>
          </a:p>
        </p:txBody>
      </p:sp>
      <p:grpSp>
        <p:nvGrpSpPr>
          <p:cNvPr id="1059" name="Google Shape;1059;p45"/>
          <p:cNvGrpSpPr/>
          <p:nvPr/>
        </p:nvGrpSpPr>
        <p:grpSpPr>
          <a:xfrm>
            <a:off x="3113192" y="1613145"/>
            <a:ext cx="102884" cy="1914166"/>
            <a:chOff x="6900650" y="1257078"/>
            <a:chExt cx="90679" cy="3346445"/>
          </a:xfrm>
        </p:grpSpPr>
        <p:sp>
          <p:nvSpPr>
            <p:cNvPr id="1060" name="Google Shape;1060;p45"/>
            <p:cNvSpPr/>
            <p:nvPr/>
          </p:nvSpPr>
          <p:spPr>
            <a:xfrm>
              <a:off x="6900657" y="1257078"/>
              <a:ext cx="90672" cy="3346445"/>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45"/>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45"/>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3" name="Google Shape;1063;p45"/>
          <p:cNvGrpSpPr/>
          <p:nvPr/>
        </p:nvGrpSpPr>
        <p:grpSpPr>
          <a:xfrm>
            <a:off x="5938850" y="1376185"/>
            <a:ext cx="3147008" cy="2151052"/>
            <a:chOff x="136829" y="2571917"/>
            <a:chExt cx="3095621" cy="2159907"/>
          </a:xfrm>
        </p:grpSpPr>
        <p:sp>
          <p:nvSpPr>
            <p:cNvPr id="1064" name="Google Shape;1064;p45"/>
            <p:cNvSpPr/>
            <p:nvPr/>
          </p:nvSpPr>
          <p:spPr>
            <a:xfrm>
              <a:off x="137050" y="2687325"/>
              <a:ext cx="30954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5" name="Google Shape;1065;p45"/>
            <p:cNvGrpSpPr/>
            <p:nvPr/>
          </p:nvGrpSpPr>
          <p:grpSpPr>
            <a:xfrm>
              <a:off x="136829" y="2571917"/>
              <a:ext cx="3095593" cy="227628"/>
              <a:chOff x="4724582" y="1025324"/>
              <a:chExt cx="2268166" cy="190292"/>
            </a:xfrm>
          </p:grpSpPr>
          <p:sp>
            <p:nvSpPr>
              <p:cNvPr id="1066" name="Google Shape;1066;p45"/>
              <p:cNvSpPr/>
              <p:nvPr/>
            </p:nvSpPr>
            <p:spPr>
              <a:xfrm>
                <a:off x="4724582" y="1025324"/>
                <a:ext cx="2268166" cy="190292"/>
              </a:xfrm>
              <a:custGeom>
                <a:rect b="b" l="l" r="r" t="t"/>
                <a:pathLst>
                  <a:path extrusionOk="0" h="6204" w="73588">
                    <a:moveTo>
                      <a:pt x="1" y="0"/>
                    </a:moveTo>
                    <a:lnTo>
                      <a:pt x="1" y="6204"/>
                    </a:lnTo>
                    <a:lnTo>
                      <a:pt x="73587" y="6204"/>
                    </a:lnTo>
                    <a:lnTo>
                      <a:pt x="73587" y="0"/>
                    </a:lnTo>
                    <a:close/>
                  </a:path>
                </a:pathLst>
              </a:custGeom>
              <a:solidFill>
                <a:schemeClr val="accent4"/>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5"/>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8" name="Google Shape;1068;p45"/>
              <p:cNvGrpSpPr/>
              <p:nvPr/>
            </p:nvGrpSpPr>
            <p:grpSpPr>
              <a:xfrm>
                <a:off x="6568463" y="1071495"/>
                <a:ext cx="374643" cy="105429"/>
                <a:chOff x="1565100" y="3228800"/>
                <a:chExt cx="542175" cy="152575"/>
              </a:xfrm>
            </p:grpSpPr>
            <p:sp>
              <p:nvSpPr>
                <p:cNvPr id="1069" name="Google Shape;1069;p45"/>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5"/>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5"/>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5"/>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5"/>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5"/>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5"/>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1076" name="Google Shape;1076;p45"/>
          <p:cNvPicPr preferRelativeResize="0"/>
          <p:nvPr/>
        </p:nvPicPr>
        <p:blipFill rotWithShape="1">
          <a:blip r:embed="rId4">
            <a:alphaModFix/>
          </a:blip>
          <a:srcRect b="8975" l="0" r="0" t="8983"/>
          <a:stretch/>
        </p:blipFill>
        <p:spPr>
          <a:xfrm>
            <a:off x="6104672" y="1688560"/>
            <a:ext cx="2866642" cy="1431971"/>
          </a:xfrm>
          <a:prstGeom prst="rect">
            <a:avLst/>
          </a:prstGeom>
          <a:noFill/>
          <a:ln>
            <a:noFill/>
          </a:ln>
          <a:effectLst>
            <a:outerShdw blurRad="57150" rotWithShape="0" algn="bl" dir="5400000" dist="19050">
              <a:srgbClr val="000000">
                <a:alpha val="50000"/>
              </a:srgbClr>
            </a:outerShdw>
          </a:effectLst>
        </p:spPr>
      </p:pic>
      <p:sp>
        <p:nvSpPr>
          <p:cNvPr id="1077" name="Google Shape;1077;p45"/>
          <p:cNvSpPr txBox="1"/>
          <p:nvPr/>
        </p:nvSpPr>
        <p:spPr>
          <a:xfrm>
            <a:off x="6104745" y="3120538"/>
            <a:ext cx="2866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latin typeface="Abel"/>
                <a:ea typeface="Abel"/>
                <a:cs typeface="Abel"/>
                <a:sym typeface="Abel"/>
              </a:rPr>
              <a:t>Set facciale universale</a:t>
            </a:r>
            <a:endParaRPr i="1" sz="1500">
              <a:latin typeface="Abel"/>
              <a:ea typeface="Abel"/>
              <a:cs typeface="Abel"/>
              <a:sym typeface="Abel"/>
            </a:endParaRPr>
          </a:p>
        </p:txBody>
      </p:sp>
      <p:grpSp>
        <p:nvGrpSpPr>
          <p:cNvPr id="1078" name="Google Shape;1078;p45"/>
          <p:cNvGrpSpPr/>
          <p:nvPr/>
        </p:nvGrpSpPr>
        <p:grpSpPr>
          <a:xfrm>
            <a:off x="8983092" y="1603995"/>
            <a:ext cx="102884" cy="1914167"/>
            <a:chOff x="6900650" y="1242992"/>
            <a:chExt cx="90679" cy="3360546"/>
          </a:xfrm>
        </p:grpSpPr>
        <p:sp>
          <p:nvSpPr>
            <p:cNvPr id="1079" name="Google Shape;1079;p45"/>
            <p:cNvSpPr/>
            <p:nvPr/>
          </p:nvSpPr>
          <p:spPr>
            <a:xfrm>
              <a:off x="6900657" y="1242992"/>
              <a:ext cx="90672" cy="3360546"/>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5"/>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5"/>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2" name="Google Shape;1082;p45"/>
          <p:cNvSpPr txBox="1"/>
          <p:nvPr/>
        </p:nvSpPr>
        <p:spPr>
          <a:xfrm>
            <a:off x="3227850" y="1376075"/>
            <a:ext cx="2711100" cy="3035100"/>
          </a:xfrm>
          <a:prstGeom prst="rect">
            <a:avLst/>
          </a:prstGeom>
          <a:noFill/>
          <a:ln>
            <a:noFill/>
          </a:ln>
        </p:spPr>
        <p:txBody>
          <a:bodyPr anchorCtr="0" anchor="t" bIns="91425" lIns="85725" spcFirstLastPara="1" rIns="91425" wrap="square" tIns="91425">
            <a:normAutofit lnSpcReduction="20000"/>
          </a:bodyPr>
          <a:lstStyle/>
          <a:p>
            <a:pPr indent="0" lvl="0" marL="0" rtl="0" algn="ctr">
              <a:lnSpc>
                <a:spcPct val="100000"/>
              </a:lnSpc>
              <a:spcBef>
                <a:spcPts val="0"/>
              </a:spcBef>
              <a:spcAft>
                <a:spcPts val="0"/>
              </a:spcAft>
              <a:buNone/>
            </a:pPr>
            <a:r>
              <a:rPr lang="en" sz="1100">
                <a:latin typeface="Anybody"/>
                <a:ea typeface="Anybody"/>
                <a:cs typeface="Anybody"/>
                <a:sym typeface="Anybody"/>
              </a:rPr>
              <a:t>È probabile</a:t>
            </a:r>
            <a:r>
              <a:rPr lang="en" sz="1100">
                <a:latin typeface="Anybody"/>
                <a:ea typeface="Anybody"/>
                <a:cs typeface="Anybody"/>
                <a:sym typeface="Anybody"/>
              </a:rPr>
              <a:t> che un modello addestrato su un set di dati variegato (immagine a destra), si generalizzi bene e produca risultati accettabili in un’ampia gamma di situazioni. Un modello addestrato esclusivamente sui volti estratti da una clip specifica (immagine a sinistra) invece,</a:t>
            </a:r>
            <a:endParaRPr sz="1100">
              <a:latin typeface="Anybody"/>
              <a:ea typeface="Anybody"/>
              <a:cs typeface="Anybody"/>
              <a:sym typeface="Anybody"/>
            </a:endParaRPr>
          </a:p>
          <a:p>
            <a:pPr indent="0" lvl="0" marL="0" rtl="0" algn="ctr">
              <a:lnSpc>
                <a:spcPct val="100000"/>
              </a:lnSpc>
              <a:spcBef>
                <a:spcPts val="0"/>
              </a:spcBef>
              <a:spcAft>
                <a:spcPts val="0"/>
              </a:spcAft>
              <a:buNone/>
            </a:pPr>
            <a:r>
              <a:rPr lang="en" sz="1100">
                <a:latin typeface="Anybody"/>
                <a:ea typeface="Anybody"/>
                <a:cs typeface="Anybody"/>
                <a:sym typeface="Anybody"/>
              </a:rPr>
              <a:t>produrrà uno scambio molto </a:t>
            </a:r>
            <a:r>
              <a:rPr lang="en" sz="1100">
                <a:latin typeface="Anybody"/>
                <a:ea typeface="Anybody"/>
                <a:cs typeface="Anybody"/>
                <a:sym typeface="Anybody"/>
              </a:rPr>
              <a:t>più</a:t>
            </a:r>
            <a:r>
              <a:rPr lang="en" sz="1100">
                <a:latin typeface="Anybody"/>
                <a:ea typeface="Anybody"/>
                <a:cs typeface="Anybody"/>
                <a:sym typeface="Anybody"/>
              </a:rPr>
              <a:t> accurato per il deepfake in corso di creazione, ma funzionerà verosimilmente male se provato ad applicare per </a:t>
            </a:r>
            <a:r>
              <a:rPr lang="en" sz="1100">
                <a:latin typeface="Anybody"/>
                <a:ea typeface="Anybody"/>
                <a:cs typeface="Anybody"/>
                <a:sym typeface="Anybody"/>
              </a:rPr>
              <a:t>altri</a:t>
            </a:r>
            <a:r>
              <a:rPr lang="en" sz="1100">
                <a:latin typeface="Anybody"/>
                <a:ea typeface="Anybody"/>
                <a:cs typeface="Anybody"/>
                <a:sym typeface="Anybody"/>
              </a:rPr>
              <a:t> </a:t>
            </a:r>
            <a:r>
              <a:rPr lang="en" sz="1100">
                <a:latin typeface="Anybody"/>
                <a:ea typeface="Anybody"/>
                <a:cs typeface="Anybody"/>
                <a:sym typeface="Anybody"/>
              </a:rPr>
              <a:t>videoclip</a:t>
            </a:r>
            <a:r>
              <a:rPr lang="en" sz="1100">
                <a:latin typeface="Anybody"/>
                <a:ea typeface="Anybody"/>
                <a:cs typeface="Anybody"/>
                <a:sym typeface="Anybody"/>
              </a:rPr>
              <a:t> di destinazione. Questo fenomeno prende il nome di</a:t>
            </a:r>
            <a:endParaRPr sz="1100">
              <a:latin typeface="Anybody"/>
              <a:ea typeface="Anybody"/>
              <a:cs typeface="Anybody"/>
              <a:sym typeface="Anybody"/>
            </a:endParaRPr>
          </a:p>
          <a:p>
            <a:pPr indent="0" lvl="0" marL="0" rtl="0" algn="ctr">
              <a:lnSpc>
                <a:spcPct val="100000"/>
              </a:lnSpc>
              <a:spcBef>
                <a:spcPts val="0"/>
              </a:spcBef>
              <a:spcAft>
                <a:spcPts val="0"/>
              </a:spcAft>
              <a:buNone/>
            </a:pPr>
            <a:r>
              <a:rPr b="1" lang="en" sz="1100">
                <a:latin typeface="Anybody"/>
                <a:ea typeface="Anybody"/>
                <a:cs typeface="Anybody"/>
                <a:sym typeface="Anybody"/>
              </a:rPr>
              <a:t>overfitting</a:t>
            </a:r>
            <a:r>
              <a:rPr lang="en" sz="1100">
                <a:latin typeface="Anybody"/>
                <a:ea typeface="Anybody"/>
                <a:cs typeface="Anybody"/>
                <a:sym typeface="Anybody"/>
              </a:rPr>
              <a:t>, ed è la situazione che si verifica quando il modello impara le peculiari</a:t>
            </a:r>
            <a:r>
              <a:rPr lang="en" sz="1100">
                <a:latin typeface="Anybody"/>
                <a:ea typeface="Anybody"/>
                <a:cs typeface="Anybody"/>
                <a:sym typeface="Anybody"/>
              </a:rPr>
              <a:t>tà</a:t>
            </a:r>
            <a:r>
              <a:rPr lang="en" sz="1100">
                <a:latin typeface="Anybody"/>
                <a:ea typeface="Anybody"/>
                <a:cs typeface="Anybody"/>
                <a:sym typeface="Anybody"/>
              </a:rPr>
              <a:t> del training set con cui è stato allenato, ma non riesce ad adattarsi a dati nuovi e mai visti.</a:t>
            </a:r>
            <a:endParaRPr sz="1100">
              <a:latin typeface="Anybody"/>
              <a:ea typeface="Anybody"/>
              <a:cs typeface="Anybody"/>
              <a:sym typeface="Anybody"/>
            </a:endParaRPr>
          </a:p>
        </p:txBody>
      </p:sp>
      <p:grpSp>
        <p:nvGrpSpPr>
          <p:cNvPr id="1083" name="Google Shape;1083;p45"/>
          <p:cNvGrpSpPr/>
          <p:nvPr/>
        </p:nvGrpSpPr>
        <p:grpSpPr>
          <a:xfrm>
            <a:off x="6743403" y="337842"/>
            <a:ext cx="650285" cy="182998"/>
            <a:chOff x="1565100" y="3228800"/>
            <a:chExt cx="542175" cy="152575"/>
          </a:xfrm>
        </p:grpSpPr>
        <p:sp>
          <p:nvSpPr>
            <p:cNvPr id="1084" name="Google Shape;1084;p45"/>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45"/>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5"/>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45"/>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45"/>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5"/>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45"/>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1" name="Google Shape;1091;p45">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5">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5">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5">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095" name="Google Shape;1095;p45">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096" name="Google Shape;1096;p45">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097" name="Google Shape;1097;p45">
            <a:hlinkClick action="ppaction://hlinksldjump" r:id="rId5"/>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5">
            <a:hlinkClick action="ppaction://hlinksldjump" r:id="rId6"/>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grpSp>
        <p:nvGrpSpPr>
          <p:cNvPr id="1103" name="Google Shape;1103;p46"/>
          <p:cNvGrpSpPr/>
          <p:nvPr/>
        </p:nvGrpSpPr>
        <p:grpSpPr>
          <a:xfrm>
            <a:off x="248825" y="120575"/>
            <a:ext cx="5994195" cy="4571998"/>
            <a:chOff x="5893833" y="540014"/>
            <a:chExt cx="2695875" cy="2863417"/>
          </a:xfrm>
        </p:grpSpPr>
        <p:sp>
          <p:nvSpPr>
            <p:cNvPr id="1104" name="Google Shape;1104;p46"/>
            <p:cNvSpPr/>
            <p:nvPr/>
          </p:nvSpPr>
          <p:spPr>
            <a:xfrm>
              <a:off x="5893833" y="540014"/>
              <a:ext cx="2695875" cy="2863417"/>
            </a:xfrm>
            <a:custGeom>
              <a:rect b="b" l="l" r="r" t="t"/>
              <a:pathLst>
                <a:path extrusionOk="0" h="32355" w="107835">
                  <a:moveTo>
                    <a:pt x="1" y="0"/>
                  </a:moveTo>
                  <a:lnTo>
                    <a:pt x="1" y="32355"/>
                  </a:lnTo>
                  <a:lnTo>
                    <a:pt x="107835" y="32355"/>
                  </a:lnTo>
                  <a:lnTo>
                    <a:pt x="107835" y="0"/>
                  </a:lnTo>
                  <a:close/>
                </a:path>
              </a:pathLst>
            </a:custGeom>
            <a:solidFill>
              <a:schemeClr val="accent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6"/>
            <p:cNvSpPr/>
            <p:nvPr/>
          </p:nvSpPr>
          <p:spPr>
            <a:xfrm>
              <a:off x="5893833" y="540014"/>
              <a:ext cx="2695875" cy="164224"/>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6"/>
            <p:cNvSpPr/>
            <p:nvPr/>
          </p:nvSpPr>
          <p:spPr>
            <a:xfrm>
              <a:off x="5995161" y="571608"/>
              <a:ext cx="680709" cy="96764"/>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7" name="Google Shape;1107;p46"/>
          <p:cNvSpPr txBox="1"/>
          <p:nvPr>
            <p:ph idx="4294967295" type="title"/>
          </p:nvPr>
        </p:nvSpPr>
        <p:spPr>
          <a:xfrm>
            <a:off x="477725" y="502200"/>
            <a:ext cx="5322000" cy="4139100"/>
          </a:xfrm>
          <a:prstGeom prst="rect">
            <a:avLst/>
          </a:prstGeom>
        </p:spPr>
        <p:txBody>
          <a:bodyPr anchorCtr="0" anchor="t" bIns="91425" lIns="85725" spcFirstLastPara="1" rIns="400" wrap="square" tIns="91425">
            <a:noAutofit/>
          </a:bodyPr>
          <a:lstStyle/>
          <a:p>
            <a:pPr indent="-85725" lvl="0" marL="0" rtl="0" algn="l">
              <a:lnSpc>
                <a:spcPct val="100000"/>
              </a:lnSpc>
              <a:spcBef>
                <a:spcPts val="0"/>
              </a:spcBef>
              <a:spcAft>
                <a:spcPts val="0"/>
              </a:spcAft>
              <a:buNone/>
            </a:pPr>
            <a:r>
              <a:rPr lang="en" sz="1500">
                <a:latin typeface="Anybody Medium"/>
                <a:ea typeface="Anybody Medium"/>
                <a:cs typeface="Anybody Medium"/>
                <a:sym typeface="Anybody Medium"/>
              </a:rPr>
              <a:t>Estrazione, riconoscimento tratti facciali e creazione maschera</a:t>
            </a:r>
            <a:endParaRPr sz="1500">
              <a:latin typeface="Anybody Medium"/>
              <a:ea typeface="Anybody Medium"/>
              <a:cs typeface="Anybody Medium"/>
              <a:sym typeface="Anybody Medium"/>
            </a:endParaRPr>
          </a:p>
          <a:p>
            <a:pPr indent="0" lvl="0" marL="0" rtl="0" algn="l">
              <a:lnSpc>
                <a:spcPct val="100000"/>
              </a:lnSpc>
              <a:spcBef>
                <a:spcPts val="0"/>
              </a:spcBef>
              <a:spcAft>
                <a:spcPts val="0"/>
              </a:spcAft>
              <a:buNone/>
            </a:pPr>
            <a:r>
              <a:t/>
            </a:r>
            <a:endParaRPr sz="1500">
              <a:latin typeface="Anybody Medium"/>
              <a:ea typeface="Anybody Medium"/>
              <a:cs typeface="Anybody Medium"/>
              <a:sym typeface="Anybody Medium"/>
            </a:endParaRPr>
          </a:p>
          <a:p>
            <a:pPr indent="-85725" lvl="0" marL="0" marR="2678" rtl="0" algn="just">
              <a:lnSpc>
                <a:spcPct val="100000"/>
              </a:lnSpc>
              <a:spcBef>
                <a:spcPts val="0"/>
              </a:spcBef>
              <a:spcAft>
                <a:spcPts val="0"/>
              </a:spcAft>
              <a:buNone/>
            </a:pPr>
            <a:r>
              <a:rPr lang="en" sz="1500"/>
              <a:t>Sia che scegliamo di addestrare un modello universale o dedicato, la fase successiva consiste nel far analizzare al software tutte le immagini curate finora; per stimare le pose, comprese le espressioni facciali, presenti n</a:t>
            </a:r>
            <a:r>
              <a:rPr lang="en" sz="1500"/>
              <a:t>elle immagini </a:t>
            </a:r>
            <a:r>
              <a:rPr lang="en" sz="1500"/>
              <a:t>dei volti; e per creare maschere che delimitano il volto estratto, in modo che solo il materiale del volto (e non sfondi, capelli, orecchini, occhiali e altri elementi estranei) venga addestrato nella rete neurale.</a:t>
            </a:r>
            <a:endParaRPr sz="1350">
              <a:solidFill>
                <a:srgbClr val="000000"/>
              </a:solidFill>
              <a:highlight>
                <a:srgbClr val="FFFFFF"/>
              </a:highlight>
              <a:latin typeface="Arial"/>
              <a:ea typeface="Arial"/>
              <a:cs typeface="Arial"/>
              <a:sym typeface="Arial"/>
            </a:endParaRPr>
          </a:p>
          <a:p>
            <a:pPr indent="-85725" lvl="0" marL="0" marR="2678" rtl="0" algn="just">
              <a:lnSpc>
                <a:spcPct val="100000"/>
              </a:lnSpc>
              <a:spcBef>
                <a:spcPts val="0"/>
              </a:spcBef>
              <a:spcAft>
                <a:spcPts val="0"/>
              </a:spcAft>
              <a:buNone/>
            </a:pPr>
            <a:r>
              <a:t/>
            </a:r>
            <a:endParaRPr sz="1500"/>
          </a:p>
          <a:p>
            <a:pPr indent="-85725" lvl="0" marL="0" marR="2678" rtl="0" algn="just">
              <a:lnSpc>
                <a:spcPct val="100000"/>
              </a:lnSpc>
              <a:spcBef>
                <a:spcPts val="0"/>
              </a:spcBef>
              <a:spcAft>
                <a:spcPts val="0"/>
              </a:spcAft>
              <a:buNone/>
            </a:pPr>
            <a:r>
              <a:rPr lang="en" sz="1500"/>
              <a:t>DeepFaceLab affronta il problema con un editor chiamato XSeg, in cui l’utente disegna manualmente le maschere ogni un certo numero di fotogrammi e XSeg tenta di ”riempire” (o ”interpolare”) le maschere intermedie, sulla base dell’input manuale.</a:t>
            </a:r>
            <a:endParaRPr sz="1500"/>
          </a:p>
          <a:p>
            <a:pPr indent="-85725" lvl="0" marL="0" marR="2678" rtl="0" algn="just">
              <a:lnSpc>
                <a:spcPct val="100000"/>
              </a:lnSpc>
              <a:spcBef>
                <a:spcPts val="0"/>
              </a:spcBef>
              <a:spcAft>
                <a:spcPts val="0"/>
              </a:spcAft>
              <a:buNone/>
            </a:pPr>
            <a:r>
              <a:t/>
            </a:r>
            <a:endParaRPr sz="1350">
              <a:solidFill>
                <a:srgbClr val="000000"/>
              </a:solidFill>
              <a:highlight>
                <a:srgbClr val="FFFFFF"/>
              </a:highlight>
              <a:latin typeface="Arial"/>
              <a:ea typeface="Arial"/>
              <a:cs typeface="Arial"/>
              <a:sym typeface="Arial"/>
            </a:endParaRPr>
          </a:p>
        </p:txBody>
      </p:sp>
      <p:sp>
        <p:nvSpPr>
          <p:cNvPr id="1108" name="Google Shape;1108;p46"/>
          <p:cNvSpPr txBox="1"/>
          <p:nvPr/>
        </p:nvSpPr>
        <p:spPr>
          <a:xfrm>
            <a:off x="477725" y="167131"/>
            <a:ext cx="1513500" cy="1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Creazione deepfake</a:t>
            </a:r>
            <a:endParaRPr sz="1000">
              <a:latin typeface="Anybody SemiBold"/>
              <a:ea typeface="Anybody SemiBold"/>
              <a:cs typeface="Anybody SemiBold"/>
              <a:sym typeface="Anybody SemiBold"/>
            </a:endParaRPr>
          </a:p>
        </p:txBody>
      </p:sp>
      <p:sp>
        <p:nvSpPr>
          <p:cNvPr id="1109" name="Google Shape;1109;p46"/>
          <p:cNvSpPr/>
          <p:nvPr/>
        </p:nvSpPr>
        <p:spPr>
          <a:xfrm>
            <a:off x="6502000" y="253925"/>
            <a:ext cx="1997400" cy="20478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0" name="Google Shape;1110;p46"/>
          <p:cNvGrpSpPr/>
          <p:nvPr/>
        </p:nvGrpSpPr>
        <p:grpSpPr>
          <a:xfrm>
            <a:off x="8427230" y="253924"/>
            <a:ext cx="71159" cy="2047636"/>
            <a:chOff x="6900650" y="1215625"/>
            <a:chExt cx="90672" cy="3387882"/>
          </a:xfrm>
        </p:grpSpPr>
        <p:sp>
          <p:nvSpPr>
            <p:cNvPr id="1111" name="Google Shape;1111;p46"/>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6"/>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6"/>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4" name="Google Shape;1114;p46"/>
          <p:cNvGrpSpPr/>
          <p:nvPr/>
        </p:nvGrpSpPr>
        <p:grpSpPr>
          <a:xfrm>
            <a:off x="6501498" y="120581"/>
            <a:ext cx="1997865" cy="133262"/>
            <a:chOff x="4724582" y="1025321"/>
            <a:chExt cx="2267982" cy="190292"/>
          </a:xfrm>
        </p:grpSpPr>
        <p:sp>
          <p:nvSpPr>
            <p:cNvPr id="1115" name="Google Shape;1115;p46"/>
            <p:cNvSpPr/>
            <p:nvPr/>
          </p:nvSpPr>
          <p:spPr>
            <a:xfrm>
              <a:off x="4724582" y="1025321"/>
              <a:ext cx="2267982" cy="190292"/>
            </a:xfrm>
            <a:custGeom>
              <a:rect b="b" l="l" r="r" t="t"/>
              <a:pathLst>
                <a:path extrusionOk="0" h="6204" w="73588">
                  <a:moveTo>
                    <a:pt x="1" y="0"/>
                  </a:moveTo>
                  <a:lnTo>
                    <a:pt x="1" y="6204"/>
                  </a:lnTo>
                  <a:lnTo>
                    <a:pt x="73587" y="6204"/>
                  </a:lnTo>
                  <a:lnTo>
                    <a:pt x="73587" y="0"/>
                  </a:lnTo>
                  <a:close/>
                </a:path>
              </a:pathLst>
            </a:custGeom>
            <a:solidFill>
              <a:schemeClr val="accent3"/>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6"/>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7" name="Google Shape;1117;p46"/>
            <p:cNvGrpSpPr/>
            <p:nvPr/>
          </p:nvGrpSpPr>
          <p:grpSpPr>
            <a:xfrm>
              <a:off x="6568463" y="1071495"/>
              <a:ext cx="374643" cy="105429"/>
              <a:chOff x="1565100" y="3228800"/>
              <a:chExt cx="542175" cy="152575"/>
            </a:xfrm>
          </p:grpSpPr>
          <p:sp>
            <p:nvSpPr>
              <p:cNvPr id="1118" name="Google Shape;1118;p46"/>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6"/>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6"/>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6"/>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46"/>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6"/>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6"/>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125" name="Google Shape;1125;p46"/>
          <p:cNvPicPr preferRelativeResize="0"/>
          <p:nvPr/>
        </p:nvPicPr>
        <p:blipFill rotWithShape="1">
          <a:blip r:embed="rId3">
            <a:alphaModFix/>
          </a:blip>
          <a:srcRect b="4832" l="0" r="0" t="4841"/>
          <a:stretch/>
        </p:blipFill>
        <p:spPr>
          <a:xfrm>
            <a:off x="6687947" y="305512"/>
            <a:ext cx="1590055" cy="1472999"/>
          </a:xfrm>
          <a:prstGeom prst="rect">
            <a:avLst/>
          </a:prstGeom>
          <a:noFill/>
          <a:ln>
            <a:noFill/>
          </a:ln>
          <a:effectLst>
            <a:outerShdw blurRad="57150" rotWithShape="0" algn="bl" dir="5400000" dist="19050">
              <a:srgbClr val="000000">
                <a:alpha val="50000"/>
              </a:srgbClr>
            </a:outerShdw>
          </a:effectLst>
        </p:spPr>
      </p:pic>
      <p:sp>
        <p:nvSpPr>
          <p:cNvPr id="1126" name="Google Shape;1126;p46"/>
          <p:cNvSpPr txBox="1"/>
          <p:nvPr/>
        </p:nvSpPr>
        <p:spPr>
          <a:xfrm>
            <a:off x="6502725" y="1778500"/>
            <a:ext cx="1998000" cy="52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latin typeface="Abel"/>
                <a:ea typeface="Abel"/>
                <a:cs typeface="Abel"/>
                <a:sym typeface="Abel"/>
              </a:rPr>
              <a:t>Editor maschere XSEG di DeepFaceLab</a:t>
            </a:r>
            <a:endParaRPr i="1" sz="1100">
              <a:latin typeface="Abel"/>
              <a:ea typeface="Abel"/>
              <a:cs typeface="Abel"/>
              <a:sym typeface="Abel"/>
            </a:endParaRPr>
          </a:p>
        </p:txBody>
      </p:sp>
      <p:grpSp>
        <p:nvGrpSpPr>
          <p:cNvPr id="1127" name="Google Shape;1127;p46"/>
          <p:cNvGrpSpPr/>
          <p:nvPr/>
        </p:nvGrpSpPr>
        <p:grpSpPr>
          <a:xfrm>
            <a:off x="5927599" y="2456900"/>
            <a:ext cx="3147008" cy="2333996"/>
            <a:chOff x="136829" y="2571917"/>
            <a:chExt cx="3095621" cy="2159907"/>
          </a:xfrm>
        </p:grpSpPr>
        <p:sp>
          <p:nvSpPr>
            <p:cNvPr id="1128" name="Google Shape;1128;p46"/>
            <p:cNvSpPr/>
            <p:nvPr/>
          </p:nvSpPr>
          <p:spPr>
            <a:xfrm>
              <a:off x="137050" y="2687325"/>
              <a:ext cx="30954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9" name="Google Shape;1129;p46"/>
            <p:cNvGrpSpPr/>
            <p:nvPr/>
          </p:nvGrpSpPr>
          <p:grpSpPr>
            <a:xfrm>
              <a:off x="136829" y="2571917"/>
              <a:ext cx="3095593" cy="227628"/>
              <a:chOff x="4724582" y="1025324"/>
              <a:chExt cx="2268166" cy="190292"/>
            </a:xfrm>
          </p:grpSpPr>
          <p:sp>
            <p:nvSpPr>
              <p:cNvPr id="1130" name="Google Shape;1130;p46"/>
              <p:cNvSpPr/>
              <p:nvPr/>
            </p:nvSpPr>
            <p:spPr>
              <a:xfrm>
                <a:off x="4724582" y="1025324"/>
                <a:ext cx="2268166" cy="190292"/>
              </a:xfrm>
              <a:custGeom>
                <a:rect b="b" l="l" r="r" t="t"/>
                <a:pathLst>
                  <a:path extrusionOk="0" h="6204" w="73588">
                    <a:moveTo>
                      <a:pt x="1" y="0"/>
                    </a:moveTo>
                    <a:lnTo>
                      <a:pt x="1" y="6204"/>
                    </a:lnTo>
                    <a:lnTo>
                      <a:pt x="73587" y="6204"/>
                    </a:lnTo>
                    <a:lnTo>
                      <a:pt x="73587" y="0"/>
                    </a:lnTo>
                    <a:close/>
                  </a:path>
                </a:pathLst>
              </a:custGeom>
              <a:solidFill>
                <a:schemeClr val="accent3"/>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46"/>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2" name="Google Shape;1132;p46"/>
              <p:cNvGrpSpPr/>
              <p:nvPr/>
            </p:nvGrpSpPr>
            <p:grpSpPr>
              <a:xfrm>
                <a:off x="6568463" y="1071495"/>
                <a:ext cx="374643" cy="105429"/>
                <a:chOff x="1565100" y="3228800"/>
                <a:chExt cx="542175" cy="152575"/>
              </a:xfrm>
            </p:grpSpPr>
            <p:sp>
              <p:nvSpPr>
                <p:cNvPr id="1133" name="Google Shape;1133;p46"/>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46"/>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6"/>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6"/>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6"/>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46"/>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6"/>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140" name="Google Shape;1140;p46"/>
          <p:cNvSpPr txBox="1"/>
          <p:nvPr/>
        </p:nvSpPr>
        <p:spPr>
          <a:xfrm>
            <a:off x="5927588" y="4201400"/>
            <a:ext cx="3147000" cy="580500"/>
          </a:xfrm>
          <a:prstGeom prst="rect">
            <a:avLst/>
          </a:prstGeom>
          <a:noFill/>
          <a:ln>
            <a:noFill/>
          </a:ln>
        </p:spPr>
        <p:txBody>
          <a:bodyPr anchorCtr="0" anchor="t" bIns="91425" lIns="91425" spcFirstLastPara="1" rIns="91425" wrap="square" tIns="91425">
            <a:normAutofit fontScale="92500" lnSpcReduction="20000"/>
          </a:bodyPr>
          <a:lstStyle/>
          <a:p>
            <a:pPr indent="0" lvl="0" marL="0" marR="0" rtl="0" algn="ctr">
              <a:lnSpc>
                <a:spcPct val="100000"/>
              </a:lnSpc>
              <a:spcBef>
                <a:spcPts val="0"/>
              </a:spcBef>
              <a:spcAft>
                <a:spcPts val="0"/>
              </a:spcAft>
              <a:buNone/>
            </a:pPr>
            <a:r>
              <a:rPr i="1" lang="en" sz="1100">
                <a:latin typeface="Abel"/>
                <a:ea typeface="Abel"/>
                <a:cs typeface="Abel"/>
                <a:sym typeface="Abel"/>
              </a:rPr>
              <a:t>Training XSEG, dove il programma cercherà di inferire le maschere mancanti partendo da quelle disegnate manualmente dall’utente</a:t>
            </a:r>
            <a:endParaRPr i="1" sz="1100">
              <a:latin typeface="Abel"/>
              <a:ea typeface="Abel"/>
              <a:cs typeface="Abel"/>
              <a:sym typeface="Abel"/>
            </a:endParaRPr>
          </a:p>
        </p:txBody>
      </p:sp>
      <p:pic>
        <p:nvPicPr>
          <p:cNvPr id="1141" name="Google Shape;1141;p46"/>
          <p:cNvPicPr preferRelativeResize="0"/>
          <p:nvPr/>
        </p:nvPicPr>
        <p:blipFill rotWithShape="1">
          <a:blip r:embed="rId4">
            <a:alphaModFix/>
          </a:blip>
          <a:srcRect b="416" l="0" r="0" t="416"/>
          <a:stretch/>
        </p:blipFill>
        <p:spPr>
          <a:xfrm>
            <a:off x="6093437" y="2769400"/>
            <a:ext cx="2778224" cy="1431975"/>
          </a:xfrm>
          <a:prstGeom prst="rect">
            <a:avLst/>
          </a:prstGeom>
          <a:noFill/>
          <a:ln>
            <a:noFill/>
          </a:ln>
          <a:effectLst>
            <a:outerShdw blurRad="57150" rotWithShape="0" algn="bl" dir="5400000" dist="19050">
              <a:srgbClr val="000000">
                <a:alpha val="50000"/>
              </a:srgbClr>
            </a:outerShdw>
          </a:effectLst>
        </p:spPr>
      </p:pic>
      <p:grpSp>
        <p:nvGrpSpPr>
          <p:cNvPr id="1142" name="Google Shape;1142;p46"/>
          <p:cNvGrpSpPr/>
          <p:nvPr/>
        </p:nvGrpSpPr>
        <p:grpSpPr>
          <a:xfrm>
            <a:off x="8971807" y="2704256"/>
            <a:ext cx="102884" cy="2077153"/>
            <a:chOff x="6900650" y="1242992"/>
            <a:chExt cx="90679" cy="3360546"/>
          </a:xfrm>
        </p:grpSpPr>
        <p:sp>
          <p:nvSpPr>
            <p:cNvPr id="1143" name="Google Shape;1143;p46"/>
            <p:cNvSpPr/>
            <p:nvPr/>
          </p:nvSpPr>
          <p:spPr>
            <a:xfrm>
              <a:off x="6900657" y="1242992"/>
              <a:ext cx="90672" cy="3360546"/>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46"/>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46"/>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6" name="Google Shape;1146;p46"/>
          <p:cNvGrpSpPr/>
          <p:nvPr/>
        </p:nvGrpSpPr>
        <p:grpSpPr>
          <a:xfrm>
            <a:off x="5443128" y="152867"/>
            <a:ext cx="650285" cy="182998"/>
            <a:chOff x="1565100" y="3228800"/>
            <a:chExt cx="542175" cy="152575"/>
          </a:xfrm>
        </p:grpSpPr>
        <p:sp>
          <p:nvSpPr>
            <p:cNvPr id="1147" name="Google Shape;1147;p46"/>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6"/>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46"/>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6"/>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6"/>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6"/>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6"/>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4" name="Google Shape;1154;p46">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46">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6">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46">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158" name="Google Shape;1158;p46">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159" name="Google Shape;1159;p46">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160" name="Google Shape;1160;p46">
            <a:hlinkClick action="ppaction://hlinksldjump" r:id="rId5"/>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46">
            <a:hlinkClick action="ppaction://hlinksldjump" r:id="rId6"/>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grpSp>
        <p:nvGrpSpPr>
          <p:cNvPr id="1166" name="Google Shape;1166;p47"/>
          <p:cNvGrpSpPr/>
          <p:nvPr/>
        </p:nvGrpSpPr>
        <p:grpSpPr>
          <a:xfrm>
            <a:off x="248825" y="209875"/>
            <a:ext cx="5994195" cy="4397901"/>
            <a:chOff x="96209" y="137661"/>
            <a:chExt cx="6787674" cy="5045200"/>
          </a:xfrm>
        </p:grpSpPr>
        <p:grpSp>
          <p:nvGrpSpPr>
            <p:cNvPr id="1167" name="Google Shape;1167;p47"/>
            <p:cNvGrpSpPr/>
            <p:nvPr/>
          </p:nvGrpSpPr>
          <p:grpSpPr>
            <a:xfrm>
              <a:off x="96209" y="137661"/>
              <a:ext cx="6787674" cy="5045200"/>
              <a:chOff x="5893833" y="540014"/>
              <a:chExt cx="2695875" cy="2754381"/>
            </a:xfrm>
          </p:grpSpPr>
          <p:sp>
            <p:nvSpPr>
              <p:cNvPr id="1168" name="Google Shape;1168;p47"/>
              <p:cNvSpPr/>
              <p:nvPr/>
            </p:nvSpPr>
            <p:spPr>
              <a:xfrm>
                <a:off x="5893833" y="540014"/>
                <a:ext cx="2695875" cy="2754381"/>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7"/>
              <p:cNvSpPr/>
              <p:nvPr/>
            </p:nvSpPr>
            <p:spPr>
              <a:xfrm>
                <a:off x="5893833" y="540014"/>
                <a:ext cx="2695875" cy="157246"/>
              </a:xfrm>
              <a:custGeom>
                <a:rect b="b" l="l" r="r" t="t"/>
                <a:pathLst>
                  <a:path extrusionOk="0" h="6203" w="107835">
                    <a:moveTo>
                      <a:pt x="1" y="1"/>
                    </a:moveTo>
                    <a:lnTo>
                      <a:pt x="1" y="6203"/>
                    </a:lnTo>
                    <a:lnTo>
                      <a:pt x="107835" y="6203"/>
                    </a:lnTo>
                    <a:lnTo>
                      <a:pt x="107835" y="1"/>
                    </a:lnTo>
                    <a:close/>
                  </a:path>
                </a:pathLst>
              </a:custGeom>
              <a:solidFill>
                <a:schemeClr val="accen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7"/>
              <p:cNvSpPr/>
              <p:nvPr/>
            </p:nvSpPr>
            <p:spPr>
              <a:xfrm>
                <a:off x="5995161" y="568818"/>
                <a:ext cx="680709" cy="96449"/>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1" name="Google Shape;1171;p47"/>
            <p:cNvGrpSpPr/>
            <p:nvPr/>
          </p:nvGrpSpPr>
          <p:grpSpPr>
            <a:xfrm>
              <a:off x="5912807" y="198108"/>
              <a:ext cx="808762" cy="227596"/>
              <a:chOff x="1565100" y="3228800"/>
              <a:chExt cx="542175" cy="152575"/>
            </a:xfrm>
          </p:grpSpPr>
          <p:sp>
            <p:nvSpPr>
              <p:cNvPr id="1172" name="Google Shape;1172;p47"/>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47"/>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47"/>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47"/>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7"/>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7"/>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7"/>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79" name="Google Shape;1179;p47"/>
          <p:cNvSpPr txBox="1"/>
          <p:nvPr>
            <p:ph idx="4294967295" type="title"/>
          </p:nvPr>
        </p:nvSpPr>
        <p:spPr>
          <a:xfrm>
            <a:off x="477725" y="700950"/>
            <a:ext cx="3510000" cy="3741600"/>
          </a:xfrm>
          <a:prstGeom prst="rect">
            <a:avLst/>
          </a:prstGeom>
        </p:spPr>
        <p:txBody>
          <a:bodyPr anchorCtr="0" anchor="t" bIns="91425" lIns="85725" spcFirstLastPara="1" rIns="0" wrap="square" tIns="91425">
            <a:noAutofit/>
          </a:bodyPr>
          <a:lstStyle/>
          <a:p>
            <a:pPr indent="-85725" lvl="0" marL="0" marR="0" rtl="0" algn="l">
              <a:lnSpc>
                <a:spcPct val="100000"/>
              </a:lnSpc>
              <a:spcBef>
                <a:spcPts val="0"/>
              </a:spcBef>
              <a:spcAft>
                <a:spcPts val="0"/>
              </a:spcAft>
              <a:buNone/>
            </a:pPr>
            <a:r>
              <a:rPr lang="en" sz="1500">
                <a:latin typeface="Anybody Medium"/>
                <a:ea typeface="Anybody Medium"/>
                <a:cs typeface="Anybody Medium"/>
                <a:sym typeface="Anybody Medium"/>
              </a:rPr>
              <a:t>Training</a:t>
            </a:r>
            <a:endParaRPr sz="1500">
              <a:latin typeface="Anybody Medium"/>
              <a:ea typeface="Anybody Medium"/>
              <a:cs typeface="Anybody Medium"/>
              <a:sym typeface="Anybody Medium"/>
            </a:endParaRPr>
          </a:p>
          <a:p>
            <a:pPr indent="-85725" lvl="0" marL="0" rtl="0" algn="l">
              <a:lnSpc>
                <a:spcPct val="100000"/>
              </a:lnSpc>
              <a:spcBef>
                <a:spcPts val="0"/>
              </a:spcBef>
              <a:spcAft>
                <a:spcPts val="0"/>
              </a:spcAft>
              <a:buNone/>
            </a:pPr>
            <a:r>
              <a:t/>
            </a:r>
            <a:endParaRPr sz="1500">
              <a:latin typeface="Anybody Medium"/>
              <a:ea typeface="Anybody Medium"/>
              <a:cs typeface="Anybody Medium"/>
              <a:sym typeface="Anybody Medium"/>
            </a:endParaRPr>
          </a:p>
          <a:p>
            <a:pPr indent="-85725" lvl="0" marL="0" marR="0" rtl="0" algn="l">
              <a:lnSpc>
                <a:spcPct val="100000"/>
              </a:lnSpc>
              <a:spcBef>
                <a:spcPts val="0"/>
              </a:spcBef>
              <a:spcAft>
                <a:spcPts val="0"/>
              </a:spcAft>
              <a:buNone/>
            </a:pPr>
            <a:r>
              <a:rPr lang="en" sz="1500">
                <a:latin typeface="Anybody Medium"/>
                <a:ea typeface="Anybody Medium"/>
                <a:cs typeface="Anybody Medium"/>
                <a:sym typeface="Anybody Medium"/>
              </a:rPr>
              <a:t>A questo punto inizia il training del modello.</a:t>
            </a:r>
            <a:endParaRPr sz="1500">
              <a:latin typeface="Anybody Medium"/>
              <a:ea typeface="Anybody Medium"/>
              <a:cs typeface="Anybody Medium"/>
              <a:sym typeface="Anybody Medium"/>
            </a:endParaRPr>
          </a:p>
          <a:p>
            <a:pPr indent="-85725" lvl="0" marL="0" marR="0" rtl="0" algn="l">
              <a:lnSpc>
                <a:spcPct val="100000"/>
              </a:lnSpc>
              <a:spcBef>
                <a:spcPts val="0"/>
              </a:spcBef>
              <a:spcAft>
                <a:spcPts val="0"/>
              </a:spcAft>
              <a:buNone/>
            </a:pPr>
            <a:r>
              <a:rPr lang="en" sz="1500">
                <a:latin typeface="Anybody Medium"/>
                <a:ea typeface="Anybody Medium"/>
                <a:cs typeface="Anybody Medium"/>
                <a:sym typeface="Anybody Medium"/>
              </a:rPr>
              <a:t>Le facce estratte in immagini ritagliate più piccole, vengono inserite nel modello in batch ed elaborate nella GPU.</a:t>
            </a:r>
            <a:r>
              <a:rPr lang="en" sz="1500">
                <a:latin typeface="Anybody Medium"/>
                <a:ea typeface="Anybody Medium"/>
                <a:cs typeface="Anybody Medium"/>
                <a:sym typeface="Anybody Medium"/>
              </a:rPr>
              <a:t> Il modello converte le immagini in informazioni vettoriali e procede all’estrazione dei tratti fondamentali da ciascuna immagine, costruendo lentamente un database di informazioni relative a ciascuna identità.</a:t>
            </a:r>
            <a:endParaRPr sz="1500">
              <a:latin typeface="Anybody Medium"/>
              <a:ea typeface="Anybody Medium"/>
              <a:cs typeface="Anybody Medium"/>
              <a:sym typeface="Anybody Medium"/>
            </a:endParaRPr>
          </a:p>
          <a:p>
            <a:pPr indent="-85725" lvl="0" marL="0" rtl="0" algn="l">
              <a:lnSpc>
                <a:spcPct val="100000"/>
              </a:lnSpc>
              <a:spcBef>
                <a:spcPts val="0"/>
              </a:spcBef>
              <a:spcAft>
                <a:spcPts val="0"/>
              </a:spcAft>
              <a:buNone/>
            </a:pPr>
            <a:r>
              <a:t/>
            </a:r>
            <a:endParaRPr sz="1500">
              <a:latin typeface="Anybody Medium"/>
              <a:ea typeface="Anybody Medium"/>
              <a:cs typeface="Anybody Medium"/>
              <a:sym typeface="Anybody Medium"/>
            </a:endParaRPr>
          </a:p>
          <a:p>
            <a:pPr indent="0" lvl="0" marL="0" rtl="0" algn="l">
              <a:lnSpc>
                <a:spcPct val="100000"/>
              </a:lnSpc>
              <a:spcBef>
                <a:spcPts val="0"/>
              </a:spcBef>
              <a:spcAft>
                <a:spcPts val="0"/>
              </a:spcAft>
              <a:buNone/>
            </a:pPr>
            <a:r>
              <a:t/>
            </a:r>
            <a:endParaRPr sz="1500">
              <a:latin typeface="Anybody Medium"/>
              <a:ea typeface="Anybody Medium"/>
              <a:cs typeface="Anybody Medium"/>
              <a:sym typeface="Anybody Medium"/>
            </a:endParaRPr>
          </a:p>
          <a:p>
            <a:pPr indent="-85725" lvl="0" marL="0" marR="2678" rtl="0" algn="just">
              <a:lnSpc>
                <a:spcPct val="100000"/>
              </a:lnSpc>
              <a:spcBef>
                <a:spcPts val="0"/>
              </a:spcBef>
              <a:spcAft>
                <a:spcPts val="0"/>
              </a:spcAft>
              <a:buNone/>
            </a:pPr>
            <a:r>
              <a:t/>
            </a:r>
            <a:endParaRPr sz="1500"/>
          </a:p>
          <a:p>
            <a:pPr indent="-85725" lvl="0" marL="0" marR="2678" rtl="0" algn="just">
              <a:lnSpc>
                <a:spcPct val="100000"/>
              </a:lnSpc>
              <a:spcBef>
                <a:spcPts val="0"/>
              </a:spcBef>
              <a:spcAft>
                <a:spcPts val="0"/>
              </a:spcAft>
              <a:buNone/>
            </a:pPr>
            <a:r>
              <a:t/>
            </a:r>
            <a:endParaRPr sz="1350">
              <a:solidFill>
                <a:srgbClr val="000000"/>
              </a:solidFill>
              <a:highlight>
                <a:srgbClr val="FFFFFF"/>
              </a:highlight>
              <a:latin typeface="Arial"/>
              <a:ea typeface="Arial"/>
              <a:cs typeface="Arial"/>
              <a:sym typeface="Arial"/>
            </a:endParaRPr>
          </a:p>
        </p:txBody>
      </p:sp>
      <p:sp>
        <p:nvSpPr>
          <p:cNvPr id="1180" name="Google Shape;1180;p47"/>
          <p:cNvSpPr txBox="1"/>
          <p:nvPr/>
        </p:nvSpPr>
        <p:spPr>
          <a:xfrm>
            <a:off x="477725" y="260896"/>
            <a:ext cx="1513500" cy="1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Creazione deepfake</a:t>
            </a:r>
            <a:endParaRPr sz="1000">
              <a:latin typeface="Anybody SemiBold"/>
              <a:ea typeface="Anybody SemiBold"/>
              <a:cs typeface="Anybody SemiBold"/>
              <a:sym typeface="Anybody SemiBold"/>
            </a:endParaRPr>
          </a:p>
        </p:txBody>
      </p:sp>
      <p:grpSp>
        <p:nvGrpSpPr>
          <p:cNvPr id="1181" name="Google Shape;1181;p47"/>
          <p:cNvGrpSpPr/>
          <p:nvPr/>
        </p:nvGrpSpPr>
        <p:grpSpPr>
          <a:xfrm>
            <a:off x="4572000" y="57974"/>
            <a:ext cx="4442526" cy="1830534"/>
            <a:chOff x="136829" y="2571902"/>
            <a:chExt cx="3095621" cy="2159922"/>
          </a:xfrm>
        </p:grpSpPr>
        <p:sp>
          <p:nvSpPr>
            <p:cNvPr id="1182" name="Google Shape;1182;p47"/>
            <p:cNvSpPr/>
            <p:nvPr/>
          </p:nvSpPr>
          <p:spPr>
            <a:xfrm>
              <a:off x="137050" y="2687325"/>
              <a:ext cx="30954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3" name="Google Shape;1183;p47"/>
            <p:cNvGrpSpPr/>
            <p:nvPr/>
          </p:nvGrpSpPr>
          <p:grpSpPr>
            <a:xfrm>
              <a:off x="136829" y="2571902"/>
              <a:ext cx="3095593" cy="254863"/>
              <a:chOff x="4724582" y="1025312"/>
              <a:chExt cx="2268166" cy="213061"/>
            </a:xfrm>
          </p:grpSpPr>
          <p:sp>
            <p:nvSpPr>
              <p:cNvPr id="1184" name="Google Shape;1184;p47"/>
              <p:cNvSpPr/>
              <p:nvPr/>
            </p:nvSpPr>
            <p:spPr>
              <a:xfrm>
                <a:off x="4724582" y="1025312"/>
                <a:ext cx="2268166" cy="213061"/>
              </a:xfrm>
              <a:custGeom>
                <a:rect b="b" l="l" r="r" t="t"/>
                <a:pathLst>
                  <a:path extrusionOk="0" h="6204" w="73588">
                    <a:moveTo>
                      <a:pt x="1" y="0"/>
                    </a:moveTo>
                    <a:lnTo>
                      <a:pt x="1" y="6204"/>
                    </a:lnTo>
                    <a:lnTo>
                      <a:pt x="73587" y="6204"/>
                    </a:lnTo>
                    <a:lnTo>
                      <a:pt x="73587" y="0"/>
                    </a:lnTo>
                    <a:close/>
                  </a:path>
                </a:pathLst>
              </a:custGeom>
              <a:solidFill>
                <a:schemeClr val="accent1"/>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7"/>
              <p:cNvSpPr/>
              <p:nvPr/>
            </p:nvSpPr>
            <p:spPr>
              <a:xfrm>
                <a:off x="4821703" y="1094042"/>
                <a:ext cx="1047619" cy="81847"/>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6" name="Google Shape;1186;p47"/>
              <p:cNvGrpSpPr/>
              <p:nvPr/>
            </p:nvGrpSpPr>
            <p:grpSpPr>
              <a:xfrm>
                <a:off x="6568463" y="1071495"/>
                <a:ext cx="374643" cy="105429"/>
                <a:chOff x="1565100" y="3228800"/>
                <a:chExt cx="542175" cy="152575"/>
              </a:xfrm>
            </p:grpSpPr>
            <p:sp>
              <p:nvSpPr>
                <p:cNvPr id="1187" name="Google Shape;1187;p47"/>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7"/>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7"/>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7"/>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7"/>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7"/>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7"/>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194" name="Google Shape;1194;p47"/>
          <p:cNvSpPr txBox="1"/>
          <p:nvPr/>
        </p:nvSpPr>
        <p:spPr>
          <a:xfrm>
            <a:off x="7516050" y="340275"/>
            <a:ext cx="1444800" cy="1416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i="1" lang="en" sz="1000">
                <a:latin typeface="Abel"/>
                <a:ea typeface="Abel"/>
                <a:cs typeface="Abel"/>
                <a:sym typeface="Abel"/>
              </a:rPr>
              <a:t>Il modello sta imparando a ricreare ogni identità all’interno dello spazio latente del codificatore condiviso, e alla fine produrrà due decodificatori produttivi, uno per ogni identità</a:t>
            </a:r>
            <a:endParaRPr i="1" sz="1000">
              <a:latin typeface="Abel"/>
              <a:ea typeface="Abel"/>
              <a:cs typeface="Abel"/>
              <a:sym typeface="Abel"/>
            </a:endParaRPr>
          </a:p>
        </p:txBody>
      </p:sp>
      <p:pic>
        <p:nvPicPr>
          <p:cNvPr id="1195" name="Google Shape;1195;p47"/>
          <p:cNvPicPr preferRelativeResize="0"/>
          <p:nvPr/>
        </p:nvPicPr>
        <p:blipFill rotWithShape="1">
          <a:blip r:embed="rId3">
            <a:alphaModFix/>
          </a:blip>
          <a:srcRect b="0" l="0" r="0" t="0"/>
          <a:stretch/>
        </p:blipFill>
        <p:spPr>
          <a:xfrm>
            <a:off x="4737825" y="348251"/>
            <a:ext cx="2778224" cy="1431974"/>
          </a:xfrm>
          <a:prstGeom prst="rect">
            <a:avLst/>
          </a:prstGeom>
          <a:noFill/>
          <a:ln>
            <a:noFill/>
          </a:ln>
          <a:effectLst>
            <a:outerShdw blurRad="57150" rotWithShape="0" algn="bl" dir="5400000" dist="19050">
              <a:srgbClr val="000000">
                <a:alpha val="50000"/>
              </a:srgbClr>
            </a:outerShdw>
          </a:effectLst>
        </p:spPr>
      </p:pic>
      <p:grpSp>
        <p:nvGrpSpPr>
          <p:cNvPr id="1196" name="Google Shape;1196;p47"/>
          <p:cNvGrpSpPr/>
          <p:nvPr/>
        </p:nvGrpSpPr>
        <p:grpSpPr>
          <a:xfrm>
            <a:off x="8869015" y="283178"/>
            <a:ext cx="145223" cy="1605333"/>
            <a:chOff x="6900650" y="1242992"/>
            <a:chExt cx="90679" cy="3360546"/>
          </a:xfrm>
        </p:grpSpPr>
        <p:sp>
          <p:nvSpPr>
            <p:cNvPr id="1197" name="Google Shape;1197;p47"/>
            <p:cNvSpPr/>
            <p:nvPr/>
          </p:nvSpPr>
          <p:spPr>
            <a:xfrm>
              <a:off x="6900657" y="1242992"/>
              <a:ext cx="90672" cy="3360546"/>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7"/>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7"/>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0" name="Google Shape;1200;p47"/>
          <p:cNvGrpSpPr/>
          <p:nvPr/>
        </p:nvGrpSpPr>
        <p:grpSpPr>
          <a:xfrm>
            <a:off x="4571775" y="1996938"/>
            <a:ext cx="4442526" cy="2837686"/>
            <a:chOff x="136829" y="2571917"/>
            <a:chExt cx="3095621" cy="2159907"/>
          </a:xfrm>
        </p:grpSpPr>
        <p:sp>
          <p:nvSpPr>
            <p:cNvPr id="1201" name="Google Shape;1201;p47"/>
            <p:cNvSpPr/>
            <p:nvPr/>
          </p:nvSpPr>
          <p:spPr>
            <a:xfrm>
              <a:off x="137050" y="2687325"/>
              <a:ext cx="30954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2" name="Google Shape;1202;p47"/>
            <p:cNvGrpSpPr/>
            <p:nvPr/>
          </p:nvGrpSpPr>
          <p:grpSpPr>
            <a:xfrm>
              <a:off x="136829" y="2571917"/>
              <a:ext cx="3095593" cy="227628"/>
              <a:chOff x="4724582" y="1025324"/>
              <a:chExt cx="2268166" cy="190292"/>
            </a:xfrm>
          </p:grpSpPr>
          <p:sp>
            <p:nvSpPr>
              <p:cNvPr id="1203" name="Google Shape;1203;p47"/>
              <p:cNvSpPr/>
              <p:nvPr/>
            </p:nvSpPr>
            <p:spPr>
              <a:xfrm>
                <a:off x="4724582" y="1025324"/>
                <a:ext cx="2268166" cy="190292"/>
              </a:xfrm>
              <a:custGeom>
                <a:rect b="b" l="l" r="r" t="t"/>
                <a:pathLst>
                  <a:path extrusionOk="0" h="6204" w="73588">
                    <a:moveTo>
                      <a:pt x="1" y="0"/>
                    </a:moveTo>
                    <a:lnTo>
                      <a:pt x="1" y="6204"/>
                    </a:lnTo>
                    <a:lnTo>
                      <a:pt x="73587" y="6204"/>
                    </a:lnTo>
                    <a:lnTo>
                      <a:pt x="73587" y="0"/>
                    </a:lnTo>
                    <a:close/>
                  </a:path>
                </a:pathLst>
              </a:custGeom>
              <a:solidFill>
                <a:schemeClr val="accent1"/>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7"/>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5" name="Google Shape;1205;p47"/>
              <p:cNvGrpSpPr/>
              <p:nvPr/>
            </p:nvGrpSpPr>
            <p:grpSpPr>
              <a:xfrm>
                <a:off x="6568463" y="1071495"/>
                <a:ext cx="374643" cy="105429"/>
                <a:chOff x="1565100" y="3228800"/>
                <a:chExt cx="542175" cy="152575"/>
              </a:xfrm>
            </p:grpSpPr>
            <p:sp>
              <p:nvSpPr>
                <p:cNvPr id="1206" name="Google Shape;1206;p47"/>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7"/>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7"/>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7"/>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7"/>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7"/>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7"/>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213" name="Google Shape;1213;p47"/>
          <p:cNvSpPr txBox="1"/>
          <p:nvPr/>
        </p:nvSpPr>
        <p:spPr>
          <a:xfrm>
            <a:off x="4761475" y="2363575"/>
            <a:ext cx="957600" cy="1465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440"/>
              <a:buNone/>
            </a:pPr>
            <a:r>
              <a:rPr i="1" lang="en" sz="1040">
                <a:latin typeface="Abel"/>
                <a:ea typeface="Abel"/>
                <a:cs typeface="Abel"/>
                <a:sym typeface="Abel"/>
              </a:rPr>
              <a:t>Nelle prime ore di formazione, le anteprime dimostrano gradualmente l’assimilazione dei tratti tra le due identità. </a:t>
            </a:r>
            <a:endParaRPr i="1" sz="1040">
              <a:latin typeface="Abel"/>
              <a:ea typeface="Abel"/>
              <a:cs typeface="Abel"/>
              <a:sym typeface="Abel"/>
            </a:endParaRPr>
          </a:p>
        </p:txBody>
      </p:sp>
      <p:pic>
        <p:nvPicPr>
          <p:cNvPr id="1214" name="Google Shape;1214;p47"/>
          <p:cNvPicPr preferRelativeResize="0"/>
          <p:nvPr/>
        </p:nvPicPr>
        <p:blipFill rotWithShape="1">
          <a:blip r:embed="rId4">
            <a:alphaModFix/>
          </a:blip>
          <a:srcRect b="0" l="0" r="0" t="7663"/>
          <a:stretch/>
        </p:blipFill>
        <p:spPr>
          <a:xfrm>
            <a:off x="6005627" y="2363573"/>
            <a:ext cx="2778225" cy="1596036"/>
          </a:xfrm>
          <a:prstGeom prst="rect">
            <a:avLst/>
          </a:prstGeom>
          <a:noFill/>
          <a:ln>
            <a:noFill/>
          </a:ln>
          <a:effectLst>
            <a:outerShdw blurRad="57150" rotWithShape="0" algn="bl" dir="5400000" dist="19050">
              <a:srgbClr val="000000">
                <a:alpha val="50000"/>
              </a:srgbClr>
            </a:outerShdw>
          </a:effectLst>
        </p:spPr>
      </p:pic>
      <p:grpSp>
        <p:nvGrpSpPr>
          <p:cNvPr id="1215" name="Google Shape;1215;p47"/>
          <p:cNvGrpSpPr/>
          <p:nvPr/>
        </p:nvGrpSpPr>
        <p:grpSpPr>
          <a:xfrm>
            <a:off x="8889440" y="2297755"/>
            <a:ext cx="125092" cy="2525450"/>
            <a:chOff x="6900650" y="1242992"/>
            <a:chExt cx="90679" cy="3360546"/>
          </a:xfrm>
        </p:grpSpPr>
        <p:sp>
          <p:nvSpPr>
            <p:cNvPr id="1216" name="Google Shape;1216;p47"/>
            <p:cNvSpPr/>
            <p:nvPr/>
          </p:nvSpPr>
          <p:spPr>
            <a:xfrm>
              <a:off x="6900657" y="1242992"/>
              <a:ext cx="90672" cy="3360546"/>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7"/>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7"/>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9" name="Google Shape;1219;p47"/>
          <p:cNvSpPr txBox="1"/>
          <p:nvPr/>
        </p:nvSpPr>
        <p:spPr>
          <a:xfrm>
            <a:off x="4761475" y="3959600"/>
            <a:ext cx="4022400" cy="800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rgbClr val="000000"/>
              </a:buClr>
              <a:buSzPts val="440"/>
              <a:buFont typeface="Arial"/>
              <a:buNone/>
            </a:pPr>
            <a:r>
              <a:rPr i="1" lang="en" sz="1000">
                <a:latin typeface="Abel"/>
                <a:ea typeface="Abel"/>
                <a:cs typeface="Abel"/>
                <a:sym typeface="Abel"/>
              </a:rPr>
              <a:t>A seconda dell’hardware e delle impostazioni disponibili, potrebbero essere necessarie fino a diverse settimane di formazione continua per ottenere uno scambio convincente. Quando è stata scattata questa schermata, l’addestramento era in corso da sole quattro ore e 30 minuti circa.</a:t>
            </a:r>
            <a:endParaRPr sz="1000">
              <a:latin typeface="Abel"/>
              <a:ea typeface="Abel"/>
              <a:cs typeface="Abel"/>
              <a:sym typeface="Abel"/>
            </a:endParaRPr>
          </a:p>
        </p:txBody>
      </p:sp>
      <p:sp>
        <p:nvSpPr>
          <p:cNvPr id="1220" name="Google Shape;1220;p47">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7">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7">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7">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224" name="Google Shape;1224;p47">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225" name="Google Shape;1225;p47">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226" name="Google Shape;1226;p47">
            <a:hlinkClick action="ppaction://hlinksldjump" r:id="rId5"/>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7">
            <a:hlinkClick action="ppaction://hlinksldjump" r:id="rId6"/>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grpSp>
        <p:nvGrpSpPr>
          <p:cNvPr id="1232" name="Google Shape;1232;p48"/>
          <p:cNvGrpSpPr/>
          <p:nvPr/>
        </p:nvGrpSpPr>
        <p:grpSpPr>
          <a:xfrm>
            <a:off x="1574900" y="285750"/>
            <a:ext cx="5994195" cy="4304265"/>
            <a:chOff x="5893833" y="540014"/>
            <a:chExt cx="2695875" cy="2695738"/>
          </a:xfrm>
        </p:grpSpPr>
        <p:sp>
          <p:nvSpPr>
            <p:cNvPr id="1233" name="Google Shape;1233;p48"/>
            <p:cNvSpPr/>
            <p:nvPr/>
          </p:nvSpPr>
          <p:spPr>
            <a:xfrm>
              <a:off x="5893833" y="540014"/>
              <a:ext cx="2695875" cy="2695738"/>
            </a:xfrm>
            <a:custGeom>
              <a:rect b="b" l="l" r="r" t="t"/>
              <a:pathLst>
                <a:path extrusionOk="0" h="32355" w="107835">
                  <a:moveTo>
                    <a:pt x="1" y="0"/>
                  </a:moveTo>
                  <a:lnTo>
                    <a:pt x="1" y="32355"/>
                  </a:lnTo>
                  <a:lnTo>
                    <a:pt x="107835" y="32355"/>
                  </a:lnTo>
                  <a:lnTo>
                    <a:pt x="107835"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8"/>
            <p:cNvSpPr/>
            <p:nvPr/>
          </p:nvSpPr>
          <p:spPr>
            <a:xfrm>
              <a:off x="5893833" y="540014"/>
              <a:ext cx="2695875" cy="186881"/>
            </a:xfrm>
            <a:custGeom>
              <a:rect b="b" l="l" r="r" t="t"/>
              <a:pathLst>
                <a:path extrusionOk="0" h="6203" w="107835">
                  <a:moveTo>
                    <a:pt x="1" y="1"/>
                  </a:moveTo>
                  <a:lnTo>
                    <a:pt x="1" y="6203"/>
                  </a:lnTo>
                  <a:lnTo>
                    <a:pt x="107835" y="6203"/>
                  </a:lnTo>
                  <a:lnTo>
                    <a:pt x="107835" y="1"/>
                  </a:lnTo>
                  <a:close/>
                </a:path>
              </a:pathLst>
            </a:custGeom>
            <a:solidFill>
              <a:schemeClr val="accent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8"/>
            <p:cNvSpPr/>
            <p:nvPr/>
          </p:nvSpPr>
          <p:spPr>
            <a:xfrm>
              <a:off x="5995161" y="582800"/>
              <a:ext cx="690785" cy="96449"/>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6" name="Google Shape;1236;p48"/>
          <p:cNvSpPr txBox="1"/>
          <p:nvPr/>
        </p:nvSpPr>
        <p:spPr>
          <a:xfrm>
            <a:off x="1803800" y="359095"/>
            <a:ext cx="1536000" cy="1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Creazione deepfake</a:t>
            </a:r>
            <a:endParaRPr sz="1000">
              <a:latin typeface="Anybody SemiBold"/>
              <a:ea typeface="Anybody SemiBold"/>
              <a:cs typeface="Anybody SemiBold"/>
              <a:sym typeface="Anybody SemiBold"/>
            </a:endParaRPr>
          </a:p>
        </p:txBody>
      </p:sp>
      <p:sp>
        <p:nvSpPr>
          <p:cNvPr id="1237" name="Google Shape;1237;p48"/>
          <p:cNvSpPr txBox="1"/>
          <p:nvPr>
            <p:ph idx="4294967295" type="title"/>
          </p:nvPr>
        </p:nvSpPr>
        <p:spPr>
          <a:xfrm>
            <a:off x="1803800" y="740825"/>
            <a:ext cx="5574600" cy="415500"/>
          </a:xfrm>
          <a:prstGeom prst="rect">
            <a:avLst/>
          </a:prstGeom>
        </p:spPr>
        <p:txBody>
          <a:bodyPr anchorCtr="0" anchor="t" bIns="91425" lIns="85725" spcFirstLastPara="1" rIns="400" wrap="square" tIns="91425">
            <a:spAutoFit/>
          </a:bodyPr>
          <a:lstStyle/>
          <a:p>
            <a:pPr indent="0" lvl="0" marL="0" rtl="0" algn="just">
              <a:lnSpc>
                <a:spcPct val="100000"/>
              </a:lnSpc>
              <a:spcBef>
                <a:spcPts val="0"/>
              </a:spcBef>
              <a:spcAft>
                <a:spcPts val="0"/>
              </a:spcAft>
              <a:buNone/>
            </a:pPr>
            <a:r>
              <a:rPr lang="en" sz="1500">
                <a:solidFill>
                  <a:srgbClr val="000000"/>
                </a:solidFill>
                <a:latin typeface="Anybody Medium"/>
                <a:ea typeface="Anybody Medium"/>
                <a:cs typeface="Anybody Medium"/>
                <a:sym typeface="Anybody Medium"/>
              </a:rPr>
              <a:t>Conversione</a:t>
            </a:r>
            <a:endParaRPr sz="1500">
              <a:solidFill>
                <a:srgbClr val="000000"/>
              </a:solidFill>
              <a:latin typeface="Anybody Medium"/>
              <a:ea typeface="Anybody Medium"/>
              <a:cs typeface="Anybody Medium"/>
              <a:sym typeface="Anybody Medium"/>
            </a:endParaRPr>
          </a:p>
        </p:txBody>
      </p:sp>
      <p:grpSp>
        <p:nvGrpSpPr>
          <p:cNvPr id="1238" name="Google Shape;1238;p48"/>
          <p:cNvGrpSpPr/>
          <p:nvPr/>
        </p:nvGrpSpPr>
        <p:grpSpPr>
          <a:xfrm>
            <a:off x="68950" y="1376041"/>
            <a:ext cx="3147008" cy="2391017"/>
            <a:chOff x="136829" y="2571917"/>
            <a:chExt cx="3095621" cy="2159907"/>
          </a:xfrm>
        </p:grpSpPr>
        <p:sp>
          <p:nvSpPr>
            <p:cNvPr id="1239" name="Google Shape;1239;p48"/>
            <p:cNvSpPr/>
            <p:nvPr/>
          </p:nvSpPr>
          <p:spPr>
            <a:xfrm>
              <a:off x="137050" y="2687325"/>
              <a:ext cx="30954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0" name="Google Shape;1240;p48"/>
            <p:cNvGrpSpPr/>
            <p:nvPr/>
          </p:nvGrpSpPr>
          <p:grpSpPr>
            <a:xfrm>
              <a:off x="136829" y="2571917"/>
              <a:ext cx="3095593" cy="227628"/>
              <a:chOff x="4724582" y="1025324"/>
              <a:chExt cx="2268166" cy="190292"/>
            </a:xfrm>
          </p:grpSpPr>
          <p:sp>
            <p:nvSpPr>
              <p:cNvPr id="1241" name="Google Shape;1241;p48"/>
              <p:cNvSpPr/>
              <p:nvPr/>
            </p:nvSpPr>
            <p:spPr>
              <a:xfrm>
                <a:off x="4724582" y="1025324"/>
                <a:ext cx="2268166" cy="190292"/>
              </a:xfrm>
              <a:custGeom>
                <a:rect b="b" l="l" r="r" t="t"/>
                <a:pathLst>
                  <a:path extrusionOk="0" h="6204" w="73588">
                    <a:moveTo>
                      <a:pt x="1" y="0"/>
                    </a:moveTo>
                    <a:lnTo>
                      <a:pt x="1" y="6204"/>
                    </a:lnTo>
                    <a:lnTo>
                      <a:pt x="73587" y="6204"/>
                    </a:lnTo>
                    <a:lnTo>
                      <a:pt x="73587" y="0"/>
                    </a:lnTo>
                    <a:close/>
                  </a:path>
                </a:pathLst>
              </a:custGeom>
              <a:solidFill>
                <a:schemeClr val="accent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8"/>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3" name="Google Shape;1243;p48"/>
              <p:cNvGrpSpPr/>
              <p:nvPr/>
            </p:nvGrpSpPr>
            <p:grpSpPr>
              <a:xfrm>
                <a:off x="6568463" y="1071495"/>
                <a:ext cx="374643" cy="105429"/>
                <a:chOff x="1565100" y="3228800"/>
                <a:chExt cx="542175" cy="152575"/>
              </a:xfrm>
            </p:grpSpPr>
            <p:sp>
              <p:nvSpPr>
                <p:cNvPr id="1244" name="Google Shape;1244;p48"/>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8"/>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48"/>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8"/>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8"/>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8"/>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48"/>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1251" name="Google Shape;1251;p48"/>
          <p:cNvPicPr preferRelativeResize="0"/>
          <p:nvPr/>
        </p:nvPicPr>
        <p:blipFill rotWithShape="1">
          <a:blip r:embed="rId3">
            <a:alphaModFix/>
          </a:blip>
          <a:srcRect b="-3365" l="0" r="0" t="-2465"/>
          <a:stretch/>
        </p:blipFill>
        <p:spPr>
          <a:xfrm>
            <a:off x="234777" y="1688598"/>
            <a:ext cx="2866643" cy="1431971"/>
          </a:xfrm>
          <a:prstGeom prst="rect">
            <a:avLst/>
          </a:prstGeom>
          <a:noFill/>
          <a:ln>
            <a:noFill/>
          </a:ln>
          <a:effectLst>
            <a:outerShdw blurRad="57150" rotWithShape="0" algn="bl" dir="5400000" dist="19050">
              <a:srgbClr val="000000">
                <a:alpha val="50000"/>
              </a:srgbClr>
            </a:outerShdw>
          </a:effectLst>
        </p:spPr>
      </p:pic>
      <p:sp>
        <p:nvSpPr>
          <p:cNvPr id="1252" name="Google Shape;1252;p48"/>
          <p:cNvSpPr txBox="1"/>
          <p:nvPr/>
        </p:nvSpPr>
        <p:spPr>
          <a:xfrm>
            <a:off x="68950" y="3120575"/>
            <a:ext cx="3147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latin typeface="Abel"/>
                <a:ea typeface="Abel"/>
                <a:cs typeface="Abel"/>
                <a:sym typeface="Abel"/>
              </a:rPr>
              <a:t>Architettura di rete autoencoder per la generazione di deepfake </a:t>
            </a:r>
            <a:r>
              <a:rPr b="1" baseline="30000" i="1" lang="en" sz="1500">
                <a:solidFill>
                  <a:srgbClr val="EA9999"/>
                </a:solidFill>
                <a:latin typeface="Abel"/>
                <a:ea typeface="Abel"/>
                <a:cs typeface="Abel"/>
                <a:sym typeface="Abel"/>
              </a:rPr>
              <a:t>6</a:t>
            </a:r>
            <a:endParaRPr i="1" sz="1500">
              <a:solidFill>
                <a:srgbClr val="EA9999"/>
              </a:solidFill>
              <a:latin typeface="Abel"/>
              <a:ea typeface="Abel"/>
              <a:cs typeface="Abel"/>
              <a:sym typeface="Abel"/>
            </a:endParaRPr>
          </a:p>
        </p:txBody>
      </p:sp>
      <p:grpSp>
        <p:nvGrpSpPr>
          <p:cNvPr id="1253" name="Google Shape;1253;p48"/>
          <p:cNvGrpSpPr/>
          <p:nvPr/>
        </p:nvGrpSpPr>
        <p:grpSpPr>
          <a:xfrm>
            <a:off x="3113201" y="1638574"/>
            <a:ext cx="102884" cy="2119303"/>
            <a:chOff x="6900650" y="1257078"/>
            <a:chExt cx="90679" cy="3346445"/>
          </a:xfrm>
        </p:grpSpPr>
        <p:sp>
          <p:nvSpPr>
            <p:cNvPr id="1254" name="Google Shape;1254;p48"/>
            <p:cNvSpPr/>
            <p:nvPr/>
          </p:nvSpPr>
          <p:spPr>
            <a:xfrm>
              <a:off x="6900657" y="1257078"/>
              <a:ext cx="90672" cy="3346445"/>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48"/>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48"/>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7" name="Google Shape;1257;p48"/>
          <p:cNvGrpSpPr/>
          <p:nvPr/>
        </p:nvGrpSpPr>
        <p:grpSpPr>
          <a:xfrm>
            <a:off x="5938950" y="1632504"/>
            <a:ext cx="3147008" cy="1878471"/>
            <a:chOff x="136829" y="2571917"/>
            <a:chExt cx="3095621" cy="2159907"/>
          </a:xfrm>
        </p:grpSpPr>
        <p:sp>
          <p:nvSpPr>
            <p:cNvPr id="1258" name="Google Shape;1258;p48"/>
            <p:cNvSpPr/>
            <p:nvPr/>
          </p:nvSpPr>
          <p:spPr>
            <a:xfrm>
              <a:off x="137050" y="2687325"/>
              <a:ext cx="30954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9" name="Google Shape;1259;p48"/>
            <p:cNvGrpSpPr/>
            <p:nvPr/>
          </p:nvGrpSpPr>
          <p:grpSpPr>
            <a:xfrm>
              <a:off x="136829" y="2571917"/>
              <a:ext cx="3095593" cy="227628"/>
              <a:chOff x="4724582" y="1025324"/>
              <a:chExt cx="2268166" cy="190292"/>
            </a:xfrm>
          </p:grpSpPr>
          <p:sp>
            <p:nvSpPr>
              <p:cNvPr id="1260" name="Google Shape;1260;p48"/>
              <p:cNvSpPr/>
              <p:nvPr/>
            </p:nvSpPr>
            <p:spPr>
              <a:xfrm>
                <a:off x="4724582" y="1025324"/>
                <a:ext cx="2268166" cy="190292"/>
              </a:xfrm>
              <a:custGeom>
                <a:rect b="b" l="l" r="r" t="t"/>
                <a:pathLst>
                  <a:path extrusionOk="0" h="6204" w="73588">
                    <a:moveTo>
                      <a:pt x="1" y="0"/>
                    </a:moveTo>
                    <a:lnTo>
                      <a:pt x="1" y="6204"/>
                    </a:lnTo>
                    <a:lnTo>
                      <a:pt x="73587" y="6204"/>
                    </a:lnTo>
                    <a:lnTo>
                      <a:pt x="73587" y="0"/>
                    </a:lnTo>
                    <a:close/>
                  </a:path>
                </a:pathLst>
              </a:custGeom>
              <a:solidFill>
                <a:schemeClr val="accent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48"/>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2" name="Google Shape;1262;p48"/>
              <p:cNvGrpSpPr/>
              <p:nvPr/>
            </p:nvGrpSpPr>
            <p:grpSpPr>
              <a:xfrm>
                <a:off x="6568463" y="1071495"/>
                <a:ext cx="374643" cy="105429"/>
                <a:chOff x="1565100" y="3228800"/>
                <a:chExt cx="542175" cy="152575"/>
              </a:xfrm>
            </p:grpSpPr>
            <p:sp>
              <p:nvSpPr>
                <p:cNvPr id="1263" name="Google Shape;1263;p48"/>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48"/>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8"/>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48"/>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48"/>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48"/>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48"/>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1270" name="Google Shape;1270;p48"/>
          <p:cNvPicPr preferRelativeResize="0"/>
          <p:nvPr/>
        </p:nvPicPr>
        <p:blipFill rotWithShape="1">
          <a:blip r:embed="rId4">
            <a:alphaModFix/>
          </a:blip>
          <a:srcRect b="0" l="-10" r="10" t="0"/>
          <a:stretch/>
        </p:blipFill>
        <p:spPr>
          <a:xfrm>
            <a:off x="6104772" y="1944748"/>
            <a:ext cx="2866642" cy="1431971"/>
          </a:xfrm>
          <a:prstGeom prst="rect">
            <a:avLst/>
          </a:prstGeom>
          <a:noFill/>
          <a:ln>
            <a:noFill/>
          </a:ln>
          <a:effectLst>
            <a:outerShdw blurRad="57150" rotWithShape="0" algn="bl" dir="5400000" dist="19050">
              <a:srgbClr val="000000">
                <a:alpha val="50000"/>
              </a:srgbClr>
            </a:outerShdw>
          </a:effectLst>
        </p:spPr>
      </p:pic>
      <p:grpSp>
        <p:nvGrpSpPr>
          <p:cNvPr id="1271" name="Google Shape;1271;p48"/>
          <p:cNvGrpSpPr/>
          <p:nvPr/>
        </p:nvGrpSpPr>
        <p:grpSpPr>
          <a:xfrm>
            <a:off x="8983201" y="1831305"/>
            <a:ext cx="102884" cy="1671535"/>
            <a:chOff x="6900650" y="1242992"/>
            <a:chExt cx="90679" cy="3360546"/>
          </a:xfrm>
        </p:grpSpPr>
        <p:sp>
          <p:nvSpPr>
            <p:cNvPr id="1272" name="Google Shape;1272;p48"/>
            <p:cNvSpPr/>
            <p:nvPr/>
          </p:nvSpPr>
          <p:spPr>
            <a:xfrm>
              <a:off x="6900657" y="1242992"/>
              <a:ext cx="90672" cy="3360546"/>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8"/>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48"/>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5" name="Google Shape;1275;p48"/>
          <p:cNvSpPr txBox="1"/>
          <p:nvPr/>
        </p:nvSpPr>
        <p:spPr>
          <a:xfrm>
            <a:off x="3227850" y="1376075"/>
            <a:ext cx="2711100" cy="2159700"/>
          </a:xfrm>
          <a:prstGeom prst="rect">
            <a:avLst/>
          </a:prstGeom>
          <a:noFill/>
          <a:ln>
            <a:noFill/>
          </a:ln>
        </p:spPr>
        <p:txBody>
          <a:bodyPr anchorCtr="0" anchor="t" bIns="91425" lIns="85725" spcFirstLastPara="1" rIns="91425" wrap="square" tIns="91425">
            <a:noAutofit/>
          </a:bodyPr>
          <a:lstStyle/>
          <a:p>
            <a:pPr indent="0" lvl="0" marL="0" rtl="0" algn="ctr">
              <a:spcBef>
                <a:spcPts val="0"/>
              </a:spcBef>
              <a:spcAft>
                <a:spcPts val="0"/>
              </a:spcAft>
              <a:buNone/>
            </a:pPr>
            <a:r>
              <a:rPr lang="en" sz="1500">
                <a:solidFill>
                  <a:schemeClr val="dk1"/>
                </a:solidFill>
                <a:latin typeface="Anybody"/>
                <a:ea typeface="Anybody"/>
                <a:cs typeface="Anybody"/>
                <a:sym typeface="Anybody"/>
              </a:rPr>
              <a:t>Il modello addestrato è ora in grado di ricreare abbastanza bene ogni identità; ma se si cambiano semplicemente i percorsi del decodificatore, il modello ora può anche imporre l’identità alternativa.</a:t>
            </a:r>
            <a:endParaRPr sz="1500">
              <a:highlight>
                <a:srgbClr val="FFFFFF"/>
              </a:highlight>
              <a:latin typeface="Anybody"/>
              <a:ea typeface="Anybody"/>
              <a:cs typeface="Anybody"/>
              <a:sym typeface="Anybody"/>
            </a:endParaRPr>
          </a:p>
          <a:p>
            <a:pPr indent="-85725" lvl="0" marL="0" rtl="0" algn="ctr">
              <a:spcBef>
                <a:spcPts val="0"/>
              </a:spcBef>
              <a:spcAft>
                <a:spcPts val="0"/>
              </a:spcAft>
              <a:buNone/>
            </a:pPr>
            <a:r>
              <a:t/>
            </a:r>
            <a:endParaRPr sz="1500">
              <a:solidFill>
                <a:schemeClr val="dk1"/>
              </a:solidFill>
              <a:latin typeface="Anybody"/>
              <a:ea typeface="Anybody"/>
              <a:cs typeface="Anybody"/>
              <a:sym typeface="Anybody"/>
            </a:endParaRPr>
          </a:p>
          <a:p>
            <a:pPr indent="0" lvl="0" marL="0" rtl="0" algn="ctr">
              <a:lnSpc>
                <a:spcPct val="100000"/>
              </a:lnSpc>
              <a:spcBef>
                <a:spcPts val="0"/>
              </a:spcBef>
              <a:spcAft>
                <a:spcPts val="0"/>
              </a:spcAft>
              <a:buNone/>
            </a:pPr>
            <a:r>
              <a:t/>
            </a:r>
            <a:endParaRPr sz="1500">
              <a:latin typeface="Anybody"/>
              <a:ea typeface="Anybody"/>
              <a:cs typeface="Anybody"/>
              <a:sym typeface="Anybody"/>
            </a:endParaRPr>
          </a:p>
        </p:txBody>
      </p:sp>
      <p:sp>
        <p:nvSpPr>
          <p:cNvPr id="1276" name="Google Shape;1276;p48"/>
          <p:cNvSpPr txBox="1"/>
          <p:nvPr/>
        </p:nvSpPr>
        <p:spPr>
          <a:xfrm>
            <a:off x="1803800" y="3767075"/>
            <a:ext cx="55380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500">
                <a:solidFill>
                  <a:schemeClr val="dk1"/>
                </a:solidFill>
                <a:latin typeface="Anybody"/>
                <a:ea typeface="Anybody"/>
                <a:cs typeface="Anybody"/>
                <a:sym typeface="Anybody"/>
              </a:rPr>
              <a:t>Le immagini alterate vengono poi automaticamente riassemblate in formato video alla fine del processo.</a:t>
            </a:r>
            <a:endParaRPr sz="1500">
              <a:solidFill>
                <a:schemeClr val="dk1"/>
              </a:solidFill>
              <a:latin typeface="Anybody"/>
              <a:ea typeface="Anybody"/>
              <a:cs typeface="Anybody"/>
              <a:sym typeface="Anybody"/>
            </a:endParaRPr>
          </a:p>
          <a:p>
            <a:pPr indent="0" lvl="0" marL="0" rtl="0" algn="l">
              <a:spcBef>
                <a:spcPts val="0"/>
              </a:spcBef>
              <a:spcAft>
                <a:spcPts val="0"/>
              </a:spcAft>
              <a:buNone/>
            </a:pPr>
            <a:r>
              <a:t/>
            </a:r>
            <a:endParaRPr sz="1500">
              <a:latin typeface="Anybody"/>
              <a:ea typeface="Anybody"/>
              <a:cs typeface="Anybody"/>
              <a:sym typeface="Anybody"/>
            </a:endParaRPr>
          </a:p>
        </p:txBody>
      </p:sp>
      <p:grpSp>
        <p:nvGrpSpPr>
          <p:cNvPr id="1277" name="Google Shape;1277;p48"/>
          <p:cNvGrpSpPr/>
          <p:nvPr/>
        </p:nvGrpSpPr>
        <p:grpSpPr>
          <a:xfrm>
            <a:off x="6799828" y="338092"/>
            <a:ext cx="650285" cy="182998"/>
            <a:chOff x="1565100" y="3228800"/>
            <a:chExt cx="542175" cy="152575"/>
          </a:xfrm>
        </p:grpSpPr>
        <p:sp>
          <p:nvSpPr>
            <p:cNvPr id="1278" name="Google Shape;1278;p48"/>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48"/>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8"/>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48"/>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48"/>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48"/>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8"/>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5" name="Google Shape;1285;p48">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48">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8">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8">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289" name="Google Shape;1289;p48">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290" name="Google Shape;1290;p48">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291" name="Google Shape;1291;p48">
            <a:hlinkClick action="ppaction://hlinksldjump" r:id="rId5"/>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8">
            <a:hlinkClick action="ppaction://hlinksldjump" r:id="rId6"/>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grpSp>
        <p:nvGrpSpPr>
          <p:cNvPr id="1297" name="Google Shape;1297;p49"/>
          <p:cNvGrpSpPr/>
          <p:nvPr/>
        </p:nvGrpSpPr>
        <p:grpSpPr>
          <a:xfrm>
            <a:off x="1574900" y="285750"/>
            <a:ext cx="5994195" cy="4147991"/>
            <a:chOff x="5893833" y="540014"/>
            <a:chExt cx="2695875" cy="2597864"/>
          </a:xfrm>
        </p:grpSpPr>
        <p:sp>
          <p:nvSpPr>
            <p:cNvPr id="1298" name="Google Shape;1298;p49"/>
            <p:cNvSpPr/>
            <p:nvPr/>
          </p:nvSpPr>
          <p:spPr>
            <a:xfrm>
              <a:off x="5893833" y="540014"/>
              <a:ext cx="2695875" cy="2597864"/>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9"/>
            <p:cNvSpPr/>
            <p:nvPr/>
          </p:nvSpPr>
          <p:spPr>
            <a:xfrm>
              <a:off x="5893833" y="540014"/>
              <a:ext cx="2695875" cy="166147"/>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9"/>
            <p:cNvSpPr/>
            <p:nvPr/>
          </p:nvSpPr>
          <p:spPr>
            <a:xfrm>
              <a:off x="5995161" y="574411"/>
              <a:ext cx="686772" cy="96449"/>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1" name="Google Shape;1301;p49"/>
          <p:cNvSpPr txBox="1"/>
          <p:nvPr/>
        </p:nvSpPr>
        <p:spPr>
          <a:xfrm>
            <a:off x="1803800" y="350166"/>
            <a:ext cx="1527000" cy="1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Creazione deepfake</a:t>
            </a:r>
            <a:endParaRPr sz="1000">
              <a:latin typeface="Anybody SemiBold"/>
              <a:ea typeface="Anybody SemiBold"/>
              <a:cs typeface="Anybody SemiBold"/>
              <a:sym typeface="Anybody SemiBold"/>
            </a:endParaRPr>
          </a:p>
        </p:txBody>
      </p:sp>
      <p:sp>
        <p:nvSpPr>
          <p:cNvPr id="1302" name="Google Shape;1302;p49"/>
          <p:cNvSpPr txBox="1"/>
          <p:nvPr>
            <p:ph idx="4294967295" type="title"/>
          </p:nvPr>
        </p:nvSpPr>
        <p:spPr>
          <a:xfrm>
            <a:off x="1574850" y="687550"/>
            <a:ext cx="5994300" cy="415500"/>
          </a:xfrm>
          <a:prstGeom prst="rect">
            <a:avLst/>
          </a:prstGeom>
        </p:spPr>
        <p:txBody>
          <a:bodyPr anchorCtr="0" anchor="t" bIns="91425" lIns="85725" spcFirstLastPara="1" rIns="400" wrap="square" tIns="91425">
            <a:spAutoFit/>
          </a:bodyPr>
          <a:lstStyle/>
          <a:p>
            <a:pPr indent="-85725" lvl="0" marL="0" marR="0" rtl="0" algn="ctr">
              <a:lnSpc>
                <a:spcPct val="100000"/>
              </a:lnSpc>
              <a:spcBef>
                <a:spcPts val="0"/>
              </a:spcBef>
              <a:spcAft>
                <a:spcPts val="0"/>
              </a:spcAft>
              <a:buNone/>
            </a:pPr>
            <a:r>
              <a:rPr lang="en" sz="1500">
                <a:solidFill>
                  <a:srgbClr val="000000"/>
                </a:solidFill>
                <a:latin typeface="Anybody Medium"/>
                <a:ea typeface="Anybody Medium"/>
                <a:cs typeface="Anybody Medium"/>
                <a:sym typeface="Anybody Medium"/>
              </a:rPr>
              <a:t>Risultato finale</a:t>
            </a:r>
            <a:endParaRPr sz="1500">
              <a:solidFill>
                <a:srgbClr val="000000"/>
              </a:solidFill>
              <a:latin typeface="Anybody Medium"/>
              <a:ea typeface="Anybody Medium"/>
              <a:cs typeface="Anybody Medium"/>
              <a:sym typeface="Anybody Medium"/>
            </a:endParaRPr>
          </a:p>
        </p:txBody>
      </p:sp>
      <p:grpSp>
        <p:nvGrpSpPr>
          <p:cNvPr id="1303" name="Google Shape;1303;p49"/>
          <p:cNvGrpSpPr/>
          <p:nvPr/>
        </p:nvGrpSpPr>
        <p:grpSpPr>
          <a:xfrm>
            <a:off x="283750" y="1201275"/>
            <a:ext cx="4321728" cy="3283040"/>
            <a:chOff x="136511" y="2571923"/>
            <a:chExt cx="3096237" cy="2159895"/>
          </a:xfrm>
        </p:grpSpPr>
        <p:sp>
          <p:nvSpPr>
            <p:cNvPr id="1304" name="Google Shape;1304;p49"/>
            <p:cNvSpPr/>
            <p:nvPr/>
          </p:nvSpPr>
          <p:spPr>
            <a:xfrm>
              <a:off x="137048" y="2687318"/>
              <a:ext cx="30957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5" name="Google Shape;1305;p49"/>
            <p:cNvGrpSpPr/>
            <p:nvPr/>
          </p:nvGrpSpPr>
          <p:grpSpPr>
            <a:xfrm>
              <a:off x="136511" y="2571923"/>
              <a:ext cx="3095844" cy="227609"/>
              <a:chOff x="4724349" y="1025329"/>
              <a:chExt cx="2268350" cy="190277"/>
            </a:xfrm>
          </p:grpSpPr>
          <p:sp>
            <p:nvSpPr>
              <p:cNvPr id="1306" name="Google Shape;1306;p49"/>
              <p:cNvSpPr/>
              <p:nvPr/>
            </p:nvSpPr>
            <p:spPr>
              <a:xfrm>
                <a:off x="4724349" y="1025329"/>
                <a:ext cx="2268350" cy="190277"/>
              </a:xfrm>
              <a:custGeom>
                <a:rect b="b" l="l" r="r" t="t"/>
                <a:pathLst>
                  <a:path extrusionOk="0" h="6204" w="73588">
                    <a:moveTo>
                      <a:pt x="1" y="0"/>
                    </a:moveTo>
                    <a:lnTo>
                      <a:pt x="1" y="6204"/>
                    </a:lnTo>
                    <a:lnTo>
                      <a:pt x="73587" y="6204"/>
                    </a:lnTo>
                    <a:lnTo>
                      <a:pt x="73587" y="0"/>
                    </a:lnTo>
                    <a:close/>
                  </a:path>
                </a:pathLst>
              </a:custGeom>
              <a:solidFill>
                <a:schemeClr val="dk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49"/>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8" name="Google Shape;1308;p49"/>
              <p:cNvGrpSpPr/>
              <p:nvPr/>
            </p:nvGrpSpPr>
            <p:grpSpPr>
              <a:xfrm>
                <a:off x="6568463" y="1071495"/>
                <a:ext cx="374643" cy="105429"/>
                <a:chOff x="1565100" y="3228800"/>
                <a:chExt cx="542175" cy="152575"/>
              </a:xfrm>
            </p:grpSpPr>
            <p:sp>
              <p:nvSpPr>
                <p:cNvPr id="1309" name="Google Shape;1309;p49"/>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49"/>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9"/>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9"/>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49"/>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9"/>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9"/>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316" name="Google Shape;1316;p49"/>
          <p:cNvGrpSpPr/>
          <p:nvPr/>
        </p:nvGrpSpPr>
        <p:grpSpPr>
          <a:xfrm>
            <a:off x="4605475" y="1201275"/>
            <a:ext cx="4321278" cy="3283040"/>
            <a:chOff x="136833" y="2571923"/>
            <a:chExt cx="3095915" cy="2159895"/>
          </a:xfrm>
        </p:grpSpPr>
        <p:sp>
          <p:nvSpPr>
            <p:cNvPr id="1317" name="Google Shape;1317;p49"/>
            <p:cNvSpPr/>
            <p:nvPr/>
          </p:nvSpPr>
          <p:spPr>
            <a:xfrm>
              <a:off x="137048" y="2687318"/>
              <a:ext cx="30957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8" name="Google Shape;1318;p49"/>
            <p:cNvGrpSpPr/>
            <p:nvPr/>
          </p:nvGrpSpPr>
          <p:grpSpPr>
            <a:xfrm>
              <a:off x="136833" y="2571923"/>
              <a:ext cx="3095844" cy="227609"/>
              <a:chOff x="4724585" y="1025329"/>
              <a:chExt cx="2268350" cy="190277"/>
            </a:xfrm>
          </p:grpSpPr>
          <p:sp>
            <p:nvSpPr>
              <p:cNvPr id="1319" name="Google Shape;1319;p49"/>
              <p:cNvSpPr/>
              <p:nvPr/>
            </p:nvSpPr>
            <p:spPr>
              <a:xfrm>
                <a:off x="4724585" y="1025329"/>
                <a:ext cx="2268350" cy="190277"/>
              </a:xfrm>
              <a:custGeom>
                <a:rect b="b" l="l" r="r" t="t"/>
                <a:pathLst>
                  <a:path extrusionOk="0" h="6204" w="73588">
                    <a:moveTo>
                      <a:pt x="1" y="0"/>
                    </a:moveTo>
                    <a:lnTo>
                      <a:pt x="1" y="6204"/>
                    </a:lnTo>
                    <a:lnTo>
                      <a:pt x="73587" y="6204"/>
                    </a:lnTo>
                    <a:lnTo>
                      <a:pt x="73587" y="0"/>
                    </a:lnTo>
                    <a:close/>
                  </a:path>
                </a:pathLst>
              </a:custGeom>
              <a:solidFill>
                <a:schemeClr val="dk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49"/>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1" name="Google Shape;1321;p49"/>
              <p:cNvGrpSpPr/>
              <p:nvPr/>
            </p:nvGrpSpPr>
            <p:grpSpPr>
              <a:xfrm>
                <a:off x="6568463" y="1071495"/>
                <a:ext cx="374643" cy="105429"/>
                <a:chOff x="1565100" y="3228800"/>
                <a:chExt cx="542175" cy="152575"/>
              </a:xfrm>
            </p:grpSpPr>
            <p:sp>
              <p:nvSpPr>
                <p:cNvPr id="1322" name="Google Shape;1322;p49"/>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49"/>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49"/>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49"/>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49"/>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49"/>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49"/>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329" name="Google Shape;1329;p49"/>
          <p:cNvSpPr txBox="1"/>
          <p:nvPr/>
        </p:nvSpPr>
        <p:spPr>
          <a:xfrm>
            <a:off x="1082388" y="4018250"/>
            <a:ext cx="2724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Abel"/>
                <a:ea typeface="Abel"/>
                <a:cs typeface="Abel"/>
                <a:sym typeface="Abel"/>
              </a:rPr>
              <a:t>Originale</a:t>
            </a:r>
            <a:endParaRPr sz="1500">
              <a:latin typeface="Abel"/>
              <a:ea typeface="Abel"/>
              <a:cs typeface="Abel"/>
              <a:sym typeface="Abel"/>
            </a:endParaRPr>
          </a:p>
        </p:txBody>
      </p:sp>
      <p:sp>
        <p:nvSpPr>
          <p:cNvPr id="1330" name="Google Shape;1330;p49"/>
          <p:cNvSpPr txBox="1"/>
          <p:nvPr/>
        </p:nvSpPr>
        <p:spPr>
          <a:xfrm>
            <a:off x="5403650" y="4018250"/>
            <a:ext cx="2724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Abel"/>
                <a:ea typeface="Abel"/>
                <a:cs typeface="Abel"/>
                <a:sym typeface="Abel"/>
              </a:rPr>
              <a:t>Deepfake</a:t>
            </a:r>
            <a:endParaRPr sz="1500">
              <a:latin typeface="Abel"/>
              <a:ea typeface="Abel"/>
              <a:cs typeface="Abel"/>
              <a:sym typeface="Abel"/>
            </a:endParaRPr>
          </a:p>
        </p:txBody>
      </p:sp>
      <p:grpSp>
        <p:nvGrpSpPr>
          <p:cNvPr id="1331" name="Google Shape;1331;p49"/>
          <p:cNvGrpSpPr/>
          <p:nvPr/>
        </p:nvGrpSpPr>
        <p:grpSpPr>
          <a:xfrm>
            <a:off x="6773028" y="324667"/>
            <a:ext cx="650285" cy="182998"/>
            <a:chOff x="1565100" y="3228800"/>
            <a:chExt cx="542175" cy="152575"/>
          </a:xfrm>
        </p:grpSpPr>
        <p:sp>
          <p:nvSpPr>
            <p:cNvPr id="1332" name="Google Shape;1332;p49"/>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49"/>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49"/>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49"/>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49"/>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49"/>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49"/>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9" name="Google Shape;1339;p49"/>
          <p:cNvGrpSpPr/>
          <p:nvPr/>
        </p:nvGrpSpPr>
        <p:grpSpPr>
          <a:xfrm>
            <a:off x="4462467" y="1544849"/>
            <a:ext cx="142547" cy="2939380"/>
            <a:chOff x="6900379" y="1303872"/>
            <a:chExt cx="90684" cy="2984142"/>
          </a:xfrm>
        </p:grpSpPr>
        <p:sp>
          <p:nvSpPr>
            <p:cNvPr id="1340" name="Google Shape;1340;p49"/>
            <p:cNvSpPr/>
            <p:nvPr/>
          </p:nvSpPr>
          <p:spPr>
            <a:xfrm>
              <a:off x="6900385" y="1303872"/>
              <a:ext cx="90679" cy="298414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49"/>
            <p:cNvSpPr/>
            <p:nvPr/>
          </p:nvSpPr>
          <p:spPr>
            <a:xfrm>
              <a:off x="6900379" y="3400208"/>
              <a:ext cx="90679" cy="701053"/>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49"/>
            <p:cNvSpPr/>
            <p:nvPr/>
          </p:nvSpPr>
          <p:spPr>
            <a:xfrm>
              <a:off x="6900382" y="3337032"/>
              <a:ext cx="90679" cy="701058"/>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3" name="Google Shape;1343;p49"/>
          <p:cNvGrpSpPr/>
          <p:nvPr/>
        </p:nvGrpSpPr>
        <p:grpSpPr>
          <a:xfrm>
            <a:off x="8784192" y="1544849"/>
            <a:ext cx="142547" cy="2939380"/>
            <a:chOff x="6900379" y="1303872"/>
            <a:chExt cx="90684" cy="2984142"/>
          </a:xfrm>
        </p:grpSpPr>
        <p:sp>
          <p:nvSpPr>
            <p:cNvPr id="1344" name="Google Shape;1344;p49"/>
            <p:cNvSpPr/>
            <p:nvPr/>
          </p:nvSpPr>
          <p:spPr>
            <a:xfrm>
              <a:off x="6900385" y="1303872"/>
              <a:ext cx="90679" cy="298414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49"/>
            <p:cNvSpPr/>
            <p:nvPr/>
          </p:nvSpPr>
          <p:spPr>
            <a:xfrm>
              <a:off x="6900379" y="3400208"/>
              <a:ext cx="90679" cy="701053"/>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49"/>
            <p:cNvSpPr/>
            <p:nvPr/>
          </p:nvSpPr>
          <p:spPr>
            <a:xfrm>
              <a:off x="6900382" y="3337032"/>
              <a:ext cx="90679" cy="701058"/>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7" name="Google Shape;1347;p49">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49">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49">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49">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351" name="Google Shape;1351;p49">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352" name="Google Shape;1352;p49">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353" name="Google Shape;1353;p49">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49">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pic>
        <p:nvPicPr>
          <p:cNvPr id="1355" name="Google Shape;1355;p49" title="Originale Matteo Renzi">
            <a:hlinkClick r:id="rId5"/>
          </p:cNvPr>
          <p:cNvPicPr preferRelativeResize="0"/>
          <p:nvPr/>
        </p:nvPicPr>
        <p:blipFill>
          <a:blip r:embed="rId6">
            <a:alphaModFix/>
          </a:blip>
          <a:stretch>
            <a:fillRect/>
          </a:stretch>
        </p:blipFill>
        <p:spPr>
          <a:xfrm>
            <a:off x="476963" y="1736000"/>
            <a:ext cx="3935300" cy="2213600"/>
          </a:xfrm>
          <a:prstGeom prst="rect">
            <a:avLst/>
          </a:prstGeom>
          <a:noFill/>
          <a:ln>
            <a:noFill/>
          </a:ln>
        </p:spPr>
      </p:pic>
      <p:pic>
        <p:nvPicPr>
          <p:cNvPr id="1356" name="Google Shape;1356;p49" title="Deepfake Mr.Bean as Matteo Renzi">
            <a:hlinkClick r:id="rId7"/>
          </p:cNvPr>
          <p:cNvPicPr preferRelativeResize="0"/>
          <p:nvPr/>
        </p:nvPicPr>
        <p:blipFill>
          <a:blip r:embed="rId8">
            <a:alphaModFix/>
          </a:blip>
          <a:stretch>
            <a:fillRect/>
          </a:stretch>
        </p:blipFill>
        <p:spPr>
          <a:xfrm>
            <a:off x="4798463" y="1736000"/>
            <a:ext cx="3935300" cy="221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5"/>
                                        </p:tgtEl>
                                        <p:attrNameLst>
                                          <p:attrName>style.visibility</p:attrName>
                                        </p:attrNameLst>
                                      </p:cBhvr>
                                      <p:to>
                                        <p:strVal val="visible"/>
                                      </p:to>
                                    </p:set>
                                    <p:animEffect filter="fade" transition="in">
                                      <p:cBhvr>
                                        <p:cTn dur="1000"/>
                                        <p:tgtEl>
                                          <p:spTgt spid="13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1000"/>
                                        <p:tgtEl>
                                          <p:spTgt spid="1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grpSp>
        <p:nvGrpSpPr>
          <p:cNvPr id="1361" name="Google Shape;1361;p50"/>
          <p:cNvGrpSpPr/>
          <p:nvPr/>
        </p:nvGrpSpPr>
        <p:grpSpPr>
          <a:xfrm>
            <a:off x="1574900" y="285750"/>
            <a:ext cx="5994195" cy="4147991"/>
            <a:chOff x="5893833" y="540014"/>
            <a:chExt cx="2695875" cy="2597864"/>
          </a:xfrm>
        </p:grpSpPr>
        <p:sp>
          <p:nvSpPr>
            <p:cNvPr id="1362" name="Google Shape;1362;p50"/>
            <p:cNvSpPr/>
            <p:nvPr/>
          </p:nvSpPr>
          <p:spPr>
            <a:xfrm>
              <a:off x="5893833" y="540014"/>
              <a:ext cx="2695875" cy="2597864"/>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50"/>
            <p:cNvSpPr/>
            <p:nvPr/>
          </p:nvSpPr>
          <p:spPr>
            <a:xfrm>
              <a:off x="5893833" y="540014"/>
              <a:ext cx="2695875" cy="162177"/>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50"/>
            <p:cNvSpPr/>
            <p:nvPr/>
          </p:nvSpPr>
          <p:spPr>
            <a:xfrm>
              <a:off x="5995161" y="571614"/>
              <a:ext cx="674732" cy="96449"/>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5" name="Google Shape;1365;p50"/>
          <p:cNvSpPr txBox="1"/>
          <p:nvPr>
            <p:ph type="title"/>
          </p:nvPr>
        </p:nvSpPr>
        <p:spPr>
          <a:xfrm>
            <a:off x="1803800" y="692000"/>
            <a:ext cx="5630100" cy="3585300"/>
          </a:xfrm>
          <a:prstGeom prst="rect">
            <a:avLst/>
          </a:prstGeom>
        </p:spPr>
        <p:txBody>
          <a:bodyPr anchorCtr="0" anchor="t" bIns="91425" lIns="85725" spcFirstLastPara="1" rIns="400" wrap="square" tIns="91425">
            <a:noAutofit/>
          </a:bodyPr>
          <a:lstStyle/>
          <a:p>
            <a:pPr indent="-85725" lvl="0" marL="0" marR="0" rtl="0" algn="just">
              <a:lnSpc>
                <a:spcPct val="100000"/>
              </a:lnSpc>
              <a:spcBef>
                <a:spcPts val="0"/>
              </a:spcBef>
              <a:spcAft>
                <a:spcPts val="0"/>
              </a:spcAft>
              <a:buNone/>
            </a:pPr>
            <a:r>
              <a:rPr lang="en" sz="1300"/>
              <a:t>Alcuni algoritmi di deepfake detection, dichiarano un’accuratezza di rilevamento superiore al 99%, ma tali rapporti sull’accuratezza dovrebbero essere interpretati con cautela </a:t>
            </a:r>
            <a:r>
              <a:rPr lang="en" sz="1300"/>
              <a:t>poiché</a:t>
            </a:r>
            <a:r>
              <a:rPr lang="en" sz="1300"/>
              <a:t> la difficoltà di rilevare la manipolazione video varia ampiamente in base a diversi fattori come il livello di compressione, la risoluzione dell’immagine ma soprattutto la composizione del dataset di test (ovvero dove si è testato l’algoritmo </a:t>
            </a:r>
            <a:r>
              <a:rPr lang="en" sz="1300"/>
              <a:t>di </a:t>
            </a:r>
            <a:r>
              <a:rPr lang="en" sz="1300"/>
              <a:t>rilevamento).</a:t>
            </a:r>
            <a:endParaRPr sz="1300"/>
          </a:p>
          <a:p>
            <a:pPr indent="0" lvl="0" marL="0" marR="0" rtl="0" algn="just">
              <a:lnSpc>
                <a:spcPct val="100000"/>
              </a:lnSpc>
              <a:spcBef>
                <a:spcPts val="0"/>
              </a:spcBef>
              <a:spcAft>
                <a:spcPts val="0"/>
              </a:spcAft>
              <a:buNone/>
            </a:pPr>
            <a:r>
              <a:t/>
            </a:r>
            <a:endParaRPr sz="1300"/>
          </a:p>
          <a:p>
            <a:pPr indent="-85725" lvl="0" marL="0" marR="0" rtl="0" algn="just">
              <a:lnSpc>
                <a:spcPct val="100000"/>
              </a:lnSpc>
              <a:spcBef>
                <a:spcPts val="0"/>
              </a:spcBef>
              <a:spcAft>
                <a:spcPts val="0"/>
              </a:spcAft>
              <a:buNone/>
            </a:pPr>
            <a:r>
              <a:rPr lang="en" sz="1300"/>
              <a:t>Per tre mesi tra il 2019 e il 2020, Facebook (ora Meta) ha ospitato la </a:t>
            </a:r>
            <a:r>
              <a:rPr b="1" lang="en" sz="1300"/>
              <a:t>Deepfake Detection Challenge</a:t>
            </a:r>
            <a:r>
              <a:rPr lang="en" sz="1300"/>
              <a:t>, chiedendo ai partecipanti di automatizzare il processo per determinare se una foto fosse stata manipolata con l’intelligenza artificiale.</a:t>
            </a:r>
            <a:endParaRPr sz="1300"/>
          </a:p>
          <a:p>
            <a:pPr indent="-85725" lvl="0" marL="0" marR="0" rtl="0" algn="just">
              <a:lnSpc>
                <a:spcPct val="100000"/>
              </a:lnSpc>
              <a:spcBef>
                <a:spcPts val="0"/>
              </a:spcBef>
              <a:spcAft>
                <a:spcPts val="0"/>
              </a:spcAft>
              <a:buNone/>
            </a:pPr>
            <a:r>
              <a:t/>
            </a:r>
            <a:endParaRPr sz="1300"/>
          </a:p>
          <a:p>
            <a:pPr indent="-85725" lvl="0" marL="0" rtl="0" algn="just">
              <a:lnSpc>
                <a:spcPct val="100000"/>
              </a:lnSpc>
              <a:spcBef>
                <a:spcPts val="0"/>
              </a:spcBef>
              <a:spcAft>
                <a:spcPts val="0"/>
              </a:spcAft>
              <a:buNone/>
            </a:pPr>
            <a:r>
              <a:rPr lang="en" sz="1300"/>
              <a:t>Indipendentemente dalla precisione dei rilevatori attuali, l’ambito del deepfake detection è un gioco di guardie e ladri. I progressi nei metodi di rilevamento si alternano ai progressi nei metodi di generazione di deepfake.</a:t>
            </a:r>
            <a:endParaRPr sz="1300"/>
          </a:p>
          <a:p>
            <a:pPr indent="-85725" lvl="0" marL="0" marR="0" rtl="0" algn="just">
              <a:lnSpc>
                <a:spcPct val="100000"/>
              </a:lnSpc>
              <a:spcBef>
                <a:spcPts val="0"/>
              </a:spcBef>
              <a:spcAft>
                <a:spcPts val="0"/>
              </a:spcAft>
              <a:buNone/>
            </a:pPr>
            <a:r>
              <a:t/>
            </a:r>
            <a:endParaRPr sz="1300"/>
          </a:p>
          <a:p>
            <a:pPr indent="0" lvl="0" marL="0" marR="0" rtl="0" algn="just">
              <a:lnSpc>
                <a:spcPct val="100000"/>
              </a:lnSpc>
              <a:spcBef>
                <a:spcPts val="0"/>
              </a:spcBef>
              <a:spcAft>
                <a:spcPts val="0"/>
              </a:spcAft>
              <a:buNone/>
            </a:pPr>
            <a:r>
              <a:t/>
            </a:r>
            <a:endParaRPr sz="1300"/>
          </a:p>
          <a:p>
            <a:pPr indent="-85725" lvl="0" marL="0" rtl="0" algn="just">
              <a:lnSpc>
                <a:spcPct val="100000"/>
              </a:lnSpc>
              <a:spcBef>
                <a:spcPts val="0"/>
              </a:spcBef>
              <a:spcAft>
                <a:spcPts val="0"/>
              </a:spcAft>
              <a:buNone/>
            </a:pPr>
            <a:r>
              <a:t/>
            </a:r>
            <a:endParaRPr sz="1300">
              <a:solidFill>
                <a:srgbClr val="000000"/>
              </a:solidFill>
            </a:endParaRPr>
          </a:p>
        </p:txBody>
      </p:sp>
      <p:sp>
        <p:nvSpPr>
          <p:cNvPr id="1366" name="Google Shape;1366;p50"/>
          <p:cNvSpPr txBox="1"/>
          <p:nvPr/>
        </p:nvSpPr>
        <p:spPr>
          <a:xfrm>
            <a:off x="1803800" y="345701"/>
            <a:ext cx="1500300" cy="1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D</a:t>
            </a:r>
            <a:r>
              <a:rPr lang="en" sz="1000">
                <a:latin typeface="Anybody SemiBold"/>
                <a:ea typeface="Anybody SemiBold"/>
                <a:cs typeface="Anybody SemiBold"/>
                <a:sym typeface="Anybody SemiBold"/>
              </a:rPr>
              <a:t>eepfake detection</a:t>
            </a:r>
            <a:endParaRPr sz="1000">
              <a:latin typeface="Anybody SemiBold"/>
              <a:ea typeface="Anybody SemiBold"/>
              <a:cs typeface="Anybody SemiBold"/>
              <a:sym typeface="Anybody SemiBold"/>
            </a:endParaRPr>
          </a:p>
        </p:txBody>
      </p:sp>
      <p:grpSp>
        <p:nvGrpSpPr>
          <p:cNvPr id="1367" name="Google Shape;1367;p50"/>
          <p:cNvGrpSpPr/>
          <p:nvPr/>
        </p:nvGrpSpPr>
        <p:grpSpPr>
          <a:xfrm>
            <a:off x="6783603" y="320192"/>
            <a:ext cx="650285" cy="182998"/>
            <a:chOff x="1565100" y="3228800"/>
            <a:chExt cx="542175" cy="152575"/>
          </a:xfrm>
        </p:grpSpPr>
        <p:sp>
          <p:nvSpPr>
            <p:cNvPr id="1368" name="Google Shape;1368;p50"/>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50"/>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50"/>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50"/>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50"/>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50"/>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50"/>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5" name="Google Shape;1375;p50">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50">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50">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50">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379" name="Google Shape;1379;p50">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380" name="Google Shape;1380;p50">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381" name="Google Shape;1381;p50">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50">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grpSp>
        <p:nvGrpSpPr>
          <p:cNvPr id="1387" name="Google Shape;1387;p51"/>
          <p:cNvGrpSpPr/>
          <p:nvPr/>
        </p:nvGrpSpPr>
        <p:grpSpPr>
          <a:xfrm>
            <a:off x="252424" y="3678663"/>
            <a:ext cx="596604" cy="336611"/>
            <a:chOff x="1427975" y="2651075"/>
            <a:chExt cx="413275" cy="233175"/>
          </a:xfrm>
        </p:grpSpPr>
        <p:sp>
          <p:nvSpPr>
            <p:cNvPr id="1388" name="Google Shape;1388;p5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5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0" name="Google Shape;1390;p51"/>
          <p:cNvGrpSpPr/>
          <p:nvPr/>
        </p:nvGrpSpPr>
        <p:grpSpPr>
          <a:xfrm>
            <a:off x="252424" y="4204988"/>
            <a:ext cx="596604" cy="336611"/>
            <a:chOff x="1427975" y="2651075"/>
            <a:chExt cx="413275" cy="233175"/>
          </a:xfrm>
        </p:grpSpPr>
        <p:sp>
          <p:nvSpPr>
            <p:cNvPr id="1391" name="Google Shape;1391;p5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5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3" name="Google Shape;1393;p51"/>
          <p:cNvGrpSpPr/>
          <p:nvPr/>
        </p:nvGrpSpPr>
        <p:grpSpPr>
          <a:xfrm>
            <a:off x="8334324" y="312701"/>
            <a:ext cx="596604" cy="336611"/>
            <a:chOff x="1427975" y="2651075"/>
            <a:chExt cx="413275" cy="233175"/>
          </a:xfrm>
        </p:grpSpPr>
        <p:sp>
          <p:nvSpPr>
            <p:cNvPr id="1394" name="Google Shape;1394;p5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5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6" name="Google Shape;1396;p51"/>
          <p:cNvGrpSpPr/>
          <p:nvPr/>
        </p:nvGrpSpPr>
        <p:grpSpPr>
          <a:xfrm>
            <a:off x="8334324" y="806988"/>
            <a:ext cx="596604" cy="336611"/>
            <a:chOff x="1427975" y="2651075"/>
            <a:chExt cx="413275" cy="233175"/>
          </a:xfrm>
        </p:grpSpPr>
        <p:sp>
          <p:nvSpPr>
            <p:cNvPr id="1397" name="Google Shape;1397;p5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5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9" name="Google Shape;1399;p51"/>
          <p:cNvGrpSpPr/>
          <p:nvPr/>
        </p:nvGrpSpPr>
        <p:grpSpPr>
          <a:xfrm>
            <a:off x="8334324" y="1301288"/>
            <a:ext cx="596604" cy="336611"/>
            <a:chOff x="1427975" y="2651075"/>
            <a:chExt cx="413275" cy="233175"/>
          </a:xfrm>
        </p:grpSpPr>
        <p:sp>
          <p:nvSpPr>
            <p:cNvPr id="1400" name="Google Shape;1400;p5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5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2" name="Google Shape;1402;p51"/>
          <p:cNvGrpSpPr/>
          <p:nvPr/>
        </p:nvGrpSpPr>
        <p:grpSpPr>
          <a:xfrm>
            <a:off x="252424" y="3152351"/>
            <a:ext cx="596604" cy="336611"/>
            <a:chOff x="1427975" y="2651075"/>
            <a:chExt cx="413275" cy="233175"/>
          </a:xfrm>
        </p:grpSpPr>
        <p:sp>
          <p:nvSpPr>
            <p:cNvPr id="1403" name="Google Shape;1403;p5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5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5" name="Google Shape;1405;p51"/>
          <p:cNvGrpSpPr/>
          <p:nvPr/>
        </p:nvGrpSpPr>
        <p:grpSpPr>
          <a:xfrm>
            <a:off x="1172126" y="312680"/>
            <a:ext cx="6799812" cy="4228795"/>
            <a:chOff x="5893833" y="540014"/>
            <a:chExt cx="2695878" cy="2817882"/>
          </a:xfrm>
        </p:grpSpPr>
        <p:sp>
          <p:nvSpPr>
            <p:cNvPr id="1406" name="Google Shape;1406;p51"/>
            <p:cNvSpPr/>
            <p:nvPr/>
          </p:nvSpPr>
          <p:spPr>
            <a:xfrm>
              <a:off x="5893835" y="540018"/>
              <a:ext cx="2695875" cy="2817878"/>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51"/>
            <p:cNvSpPr/>
            <p:nvPr/>
          </p:nvSpPr>
          <p:spPr>
            <a:xfrm>
              <a:off x="5893833" y="540014"/>
              <a:ext cx="2695875" cy="162177"/>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51"/>
            <p:cNvSpPr/>
            <p:nvPr/>
          </p:nvSpPr>
          <p:spPr>
            <a:xfrm>
              <a:off x="5995161" y="571614"/>
              <a:ext cx="674732" cy="96449"/>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9" name="Google Shape;1409;p51"/>
          <p:cNvSpPr txBox="1"/>
          <p:nvPr>
            <p:ph idx="4294967295" type="title"/>
          </p:nvPr>
        </p:nvSpPr>
        <p:spPr>
          <a:xfrm>
            <a:off x="1430984" y="778657"/>
            <a:ext cx="6386400" cy="861900"/>
          </a:xfrm>
          <a:prstGeom prst="rect">
            <a:avLst/>
          </a:prstGeom>
        </p:spPr>
        <p:txBody>
          <a:bodyPr anchorCtr="0" anchor="t" bIns="91425" lIns="85725" spcFirstLastPara="1" rIns="400" wrap="square" tIns="91425">
            <a:spAutoFit/>
          </a:bodyPr>
          <a:lstStyle/>
          <a:p>
            <a:pPr indent="-85725" lvl="0" marL="0" rtl="0" algn="just">
              <a:lnSpc>
                <a:spcPct val="100000"/>
              </a:lnSpc>
              <a:spcBef>
                <a:spcPts val="0"/>
              </a:spcBef>
              <a:spcAft>
                <a:spcPts val="0"/>
              </a:spcAft>
              <a:buNone/>
            </a:pPr>
            <a:r>
              <a:rPr lang="en" sz="1100"/>
              <a:t>Dopo aver assodato che il campo del deepfake detection non possa fornire un algoritmo definitivo come soluzione al problema, capiamo con precisione cosa guardare, all’interno di un video, per provare a capire se ciò che è presente dinanzi ai nostri sia un deepfake oppure no.</a:t>
            </a:r>
            <a:endParaRPr sz="1100">
              <a:solidFill>
                <a:srgbClr val="000000"/>
              </a:solidFill>
            </a:endParaRPr>
          </a:p>
        </p:txBody>
      </p:sp>
      <p:sp>
        <p:nvSpPr>
          <p:cNvPr id="1410" name="Google Shape;1410;p51"/>
          <p:cNvSpPr txBox="1"/>
          <p:nvPr/>
        </p:nvSpPr>
        <p:spPr>
          <a:xfrm>
            <a:off x="1430984" y="368632"/>
            <a:ext cx="1701900" cy="1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Deepfake detection</a:t>
            </a:r>
            <a:endParaRPr sz="1000">
              <a:latin typeface="Anybody SemiBold"/>
              <a:ea typeface="Anybody SemiBold"/>
              <a:cs typeface="Anybody SemiBold"/>
              <a:sym typeface="Anybody SemiBold"/>
            </a:endParaRPr>
          </a:p>
        </p:txBody>
      </p:sp>
      <p:grpSp>
        <p:nvGrpSpPr>
          <p:cNvPr id="1411" name="Google Shape;1411;p51"/>
          <p:cNvGrpSpPr/>
          <p:nvPr/>
        </p:nvGrpSpPr>
        <p:grpSpPr>
          <a:xfrm>
            <a:off x="7079727" y="344797"/>
            <a:ext cx="737629" cy="170655"/>
            <a:chOff x="1565100" y="3228800"/>
            <a:chExt cx="542175" cy="152575"/>
          </a:xfrm>
        </p:grpSpPr>
        <p:sp>
          <p:nvSpPr>
            <p:cNvPr id="1412" name="Google Shape;1412;p51"/>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51"/>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51"/>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51"/>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51"/>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51"/>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51"/>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9" name="Google Shape;1419;p51"/>
          <p:cNvSpPr txBox="1"/>
          <p:nvPr/>
        </p:nvSpPr>
        <p:spPr>
          <a:xfrm>
            <a:off x="1430973" y="1640556"/>
            <a:ext cx="3140100" cy="2724300"/>
          </a:xfrm>
          <a:prstGeom prst="rect">
            <a:avLst/>
          </a:prstGeom>
          <a:noFill/>
          <a:ln>
            <a:noFill/>
          </a:ln>
        </p:spPr>
        <p:txBody>
          <a:bodyPr anchorCtr="0" anchor="t" bIns="91425" lIns="91425" spcFirstLastPara="1" rIns="91425" wrap="square" tIns="91425">
            <a:spAutoFit/>
          </a:bodyPr>
          <a:lstStyle/>
          <a:p>
            <a:pPr indent="-298450" lvl="0" marL="457200" marR="0" rtl="0" algn="just">
              <a:lnSpc>
                <a:spcPct val="100000"/>
              </a:lnSpc>
              <a:spcBef>
                <a:spcPts val="0"/>
              </a:spcBef>
              <a:spcAft>
                <a:spcPts val="0"/>
              </a:spcAft>
              <a:buClr>
                <a:schemeClr val="dk1"/>
              </a:buClr>
              <a:buSzPts val="1100"/>
              <a:buFont typeface="Anybody"/>
              <a:buChar char="●"/>
            </a:pPr>
            <a:r>
              <a:rPr lang="en" sz="1100">
                <a:solidFill>
                  <a:schemeClr val="dk1"/>
                </a:solidFill>
                <a:latin typeface="Anybody"/>
                <a:ea typeface="Anybody"/>
                <a:cs typeface="Anybody"/>
                <a:sym typeface="Anybody"/>
              </a:rPr>
              <a:t>Movimento innaturale degli occhi: è difficile riprodurre ac</a:t>
            </a:r>
            <a:r>
              <a:rPr lang="en" sz="1100">
                <a:solidFill>
                  <a:schemeClr val="dk1"/>
                </a:solidFill>
                <a:latin typeface="Anybody"/>
                <a:ea typeface="Anybody"/>
                <a:cs typeface="Anybody"/>
                <a:sym typeface="Anybody"/>
              </a:rPr>
              <a:t>curatamente i movimenti oculari </a:t>
            </a:r>
            <a:r>
              <a:rPr lang="en" sz="1100">
                <a:solidFill>
                  <a:schemeClr val="dk1"/>
                </a:solidFill>
                <a:latin typeface="Anybody"/>
                <a:ea typeface="Anybody"/>
                <a:cs typeface="Anybody"/>
                <a:sym typeface="Anybody"/>
              </a:rPr>
              <a:t>perché</a:t>
            </a:r>
            <a:r>
              <a:rPr lang="en" sz="1100">
                <a:solidFill>
                  <a:schemeClr val="dk1"/>
                </a:solidFill>
                <a:latin typeface="Anybody"/>
                <a:ea typeface="Anybody"/>
                <a:cs typeface="Anybody"/>
                <a:sym typeface="Anybody"/>
              </a:rPr>
              <a:t> quando una persona parla con un’altra, i suoi occhi normalmente la seguono;</a:t>
            </a:r>
            <a:endParaRPr sz="1100">
              <a:solidFill>
                <a:schemeClr val="dk1"/>
              </a:solidFill>
              <a:latin typeface="Anybody"/>
              <a:ea typeface="Anybody"/>
              <a:cs typeface="Anybody"/>
              <a:sym typeface="Anybody"/>
            </a:endParaRPr>
          </a:p>
          <a:p>
            <a:pPr indent="-298450" lvl="0" marL="457200" rtl="0" algn="just">
              <a:spcBef>
                <a:spcPts val="0"/>
              </a:spcBef>
              <a:spcAft>
                <a:spcPts val="0"/>
              </a:spcAft>
              <a:buSzPts val="1100"/>
              <a:buChar char="●"/>
            </a:pPr>
            <a:r>
              <a:rPr lang="en" sz="1100">
                <a:solidFill>
                  <a:schemeClr val="dk1"/>
                </a:solidFill>
                <a:latin typeface="Anybody"/>
                <a:ea typeface="Anybody"/>
                <a:cs typeface="Anybody"/>
                <a:sym typeface="Anybody"/>
              </a:rPr>
              <a:t>Mancanza di emozioni: se il viso di qualcuno non sembra mostrare l’emozione che dovrebbe accompagnare quello che si suppone stia dicendo;</a:t>
            </a:r>
            <a:endParaRPr sz="1100">
              <a:solidFill>
                <a:schemeClr val="dk1"/>
              </a:solidFill>
              <a:latin typeface="Anybody"/>
              <a:ea typeface="Anybody"/>
              <a:cs typeface="Anybody"/>
              <a:sym typeface="Anybody"/>
            </a:endParaRPr>
          </a:p>
          <a:p>
            <a:pPr indent="-298450" lvl="0" marL="457200" rtl="0" algn="just">
              <a:spcBef>
                <a:spcPts val="0"/>
              </a:spcBef>
              <a:spcAft>
                <a:spcPts val="0"/>
              </a:spcAft>
              <a:buClr>
                <a:schemeClr val="dk1"/>
              </a:buClr>
              <a:buSzPts val="1100"/>
              <a:buFont typeface="Anybody"/>
              <a:buChar char="●"/>
            </a:pPr>
            <a:r>
              <a:rPr lang="en" sz="1100">
                <a:solidFill>
                  <a:schemeClr val="dk1"/>
                </a:solidFill>
                <a:latin typeface="Anybody"/>
                <a:ea typeface="Anybody"/>
                <a:cs typeface="Anybody"/>
                <a:sym typeface="Anybody"/>
              </a:rPr>
              <a:t>Denti che non sembrano veri: gli algoritmi potrebbero non essere in grado di generare i singoli denti, quindi l’assenza di contorni di questi potrebbe essere un indizio;</a:t>
            </a:r>
            <a:endParaRPr sz="1100">
              <a:solidFill>
                <a:schemeClr val="dk1"/>
              </a:solidFill>
              <a:latin typeface="Anybody"/>
              <a:ea typeface="Anybody"/>
              <a:cs typeface="Anybody"/>
              <a:sym typeface="Anybody"/>
            </a:endParaRPr>
          </a:p>
        </p:txBody>
      </p:sp>
      <p:sp>
        <p:nvSpPr>
          <p:cNvPr id="1420" name="Google Shape;1420;p51"/>
          <p:cNvSpPr txBox="1"/>
          <p:nvPr/>
        </p:nvSpPr>
        <p:spPr>
          <a:xfrm>
            <a:off x="4570921" y="1640556"/>
            <a:ext cx="3246300" cy="2555100"/>
          </a:xfrm>
          <a:prstGeom prst="rect">
            <a:avLst/>
          </a:prstGeom>
          <a:noFill/>
          <a:ln>
            <a:noFill/>
          </a:ln>
        </p:spPr>
        <p:txBody>
          <a:bodyPr anchorCtr="0" anchor="t" bIns="91425" lIns="91425" spcFirstLastPara="1" rIns="91425" wrap="square" tIns="91425">
            <a:spAutoFit/>
          </a:bodyPr>
          <a:lstStyle/>
          <a:p>
            <a:pPr indent="-298450" lvl="0" marL="457200" rtl="0" algn="just">
              <a:spcBef>
                <a:spcPts val="0"/>
              </a:spcBef>
              <a:spcAft>
                <a:spcPts val="0"/>
              </a:spcAft>
              <a:buSzPts val="1100"/>
              <a:buFont typeface="Anybody"/>
              <a:buChar char="●"/>
            </a:pPr>
            <a:r>
              <a:rPr lang="en" sz="1100">
                <a:solidFill>
                  <a:schemeClr val="dk1"/>
                </a:solidFill>
                <a:latin typeface="Anybody"/>
                <a:ea typeface="Anybody"/>
                <a:cs typeface="Anybody"/>
                <a:sym typeface="Anybody"/>
              </a:rPr>
              <a:t>Espressioni facciali innaturali;</a:t>
            </a:r>
            <a:endParaRPr sz="1100">
              <a:solidFill>
                <a:schemeClr val="dk1"/>
              </a:solidFill>
              <a:latin typeface="Anybody"/>
              <a:ea typeface="Anybody"/>
              <a:cs typeface="Anybody"/>
              <a:sym typeface="Anybody"/>
            </a:endParaRPr>
          </a:p>
          <a:p>
            <a:pPr indent="-298450" lvl="0" marL="457200" rtl="0" algn="just">
              <a:spcBef>
                <a:spcPts val="0"/>
              </a:spcBef>
              <a:spcAft>
                <a:spcPts val="0"/>
              </a:spcAft>
              <a:buSzPts val="1100"/>
              <a:buChar char="●"/>
            </a:pPr>
            <a:r>
              <a:rPr lang="en" sz="1100">
                <a:solidFill>
                  <a:schemeClr val="dk1"/>
                </a:solidFill>
                <a:latin typeface="Anybody"/>
                <a:ea typeface="Anybody"/>
                <a:cs typeface="Anybody"/>
                <a:sym typeface="Anybody"/>
              </a:rPr>
              <a:t>Posizionamento innaturale dei tratti del viso;</a:t>
            </a:r>
            <a:endParaRPr sz="1100">
              <a:solidFill>
                <a:schemeClr val="dk1"/>
              </a:solidFill>
              <a:latin typeface="Anybody"/>
              <a:ea typeface="Anybody"/>
              <a:cs typeface="Anybody"/>
              <a:sym typeface="Anybody"/>
            </a:endParaRPr>
          </a:p>
          <a:p>
            <a:pPr indent="-298450" lvl="0" marL="457200" marR="0" rtl="0" algn="just">
              <a:lnSpc>
                <a:spcPct val="100000"/>
              </a:lnSpc>
              <a:spcBef>
                <a:spcPts val="0"/>
              </a:spcBef>
              <a:spcAft>
                <a:spcPts val="0"/>
              </a:spcAft>
              <a:buClr>
                <a:schemeClr val="dk1"/>
              </a:buClr>
              <a:buSzPts val="1100"/>
              <a:buFont typeface="Anybody"/>
              <a:buChar char="●"/>
            </a:pPr>
            <a:r>
              <a:rPr lang="en" sz="1100">
                <a:solidFill>
                  <a:schemeClr val="dk1"/>
                </a:solidFill>
                <a:latin typeface="Anybody"/>
                <a:ea typeface="Anybody"/>
                <a:cs typeface="Anybody"/>
                <a:sym typeface="Anybody"/>
              </a:rPr>
              <a:t>Discrepanze di colore e illuminazione: tonalità della pelle insolite, macchie, luci e ombre posizionate in modo strano indicano che ciò che si sta vedendo potrebbe essere falso;</a:t>
            </a:r>
            <a:endParaRPr sz="1100">
              <a:solidFill>
                <a:schemeClr val="dk1"/>
              </a:solidFill>
              <a:latin typeface="Anybody"/>
              <a:ea typeface="Anybody"/>
              <a:cs typeface="Anybody"/>
              <a:sym typeface="Anybody"/>
            </a:endParaRPr>
          </a:p>
          <a:p>
            <a:pPr indent="-298450" lvl="0" marL="457200" marR="0" rtl="0" algn="just">
              <a:lnSpc>
                <a:spcPct val="100000"/>
              </a:lnSpc>
              <a:spcBef>
                <a:spcPts val="0"/>
              </a:spcBef>
              <a:spcAft>
                <a:spcPts val="0"/>
              </a:spcAft>
              <a:buClr>
                <a:schemeClr val="dk1"/>
              </a:buClr>
              <a:buSzPts val="1100"/>
              <a:buFont typeface="Anybody"/>
              <a:buChar char="●"/>
            </a:pPr>
            <a:r>
              <a:rPr lang="en" sz="1100">
                <a:solidFill>
                  <a:schemeClr val="dk1"/>
                </a:solidFill>
                <a:latin typeface="Anybody"/>
                <a:ea typeface="Anybody"/>
                <a:cs typeface="Anybody"/>
                <a:sym typeface="Anybody"/>
              </a:rPr>
              <a:t>Sfocatura o disallineamento: se i bordi delle immagini sono sfocati o degli elementi visivi non sono allineati, ad esempio dove il viso e il collo di qualcuno incontrano il proprio corpo, c’è qualcosa che non va.</a:t>
            </a:r>
            <a:endParaRPr sz="1100">
              <a:latin typeface="Anybody"/>
              <a:ea typeface="Anybody"/>
              <a:cs typeface="Anybody"/>
              <a:sym typeface="Anybody"/>
            </a:endParaRPr>
          </a:p>
        </p:txBody>
      </p:sp>
      <p:sp>
        <p:nvSpPr>
          <p:cNvPr id="1421" name="Google Shape;1421;p51">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51">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51">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51">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425" name="Google Shape;1425;p51">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426" name="Google Shape;1426;p51">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427" name="Google Shape;1427;p51">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51">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grpSp>
        <p:nvGrpSpPr>
          <p:cNvPr id="563" name="Google Shape;563;p34"/>
          <p:cNvGrpSpPr/>
          <p:nvPr/>
        </p:nvGrpSpPr>
        <p:grpSpPr>
          <a:xfrm>
            <a:off x="1349028" y="823212"/>
            <a:ext cx="6445840" cy="3315732"/>
            <a:chOff x="5893824" y="540000"/>
            <a:chExt cx="2695876" cy="1462608"/>
          </a:xfrm>
        </p:grpSpPr>
        <p:sp>
          <p:nvSpPr>
            <p:cNvPr id="564" name="Google Shape;564;p34"/>
            <p:cNvSpPr/>
            <p:nvPr/>
          </p:nvSpPr>
          <p:spPr>
            <a:xfrm>
              <a:off x="5893825" y="540000"/>
              <a:ext cx="2695875" cy="1462608"/>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4"/>
            <p:cNvSpPr/>
            <p:nvPr/>
          </p:nvSpPr>
          <p:spPr>
            <a:xfrm>
              <a:off x="5893824" y="540030"/>
              <a:ext cx="2695875" cy="147755"/>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4"/>
            <p:cNvSpPr/>
            <p:nvPr/>
          </p:nvSpPr>
          <p:spPr>
            <a:xfrm>
              <a:off x="5965175" y="575522"/>
              <a:ext cx="440258" cy="76537"/>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7" name="Google Shape;567;p34"/>
          <p:cNvSpPr txBox="1"/>
          <p:nvPr>
            <p:ph type="title"/>
          </p:nvPr>
        </p:nvSpPr>
        <p:spPr>
          <a:xfrm rot="337">
            <a:off x="1514550" y="1932200"/>
            <a:ext cx="6114900" cy="20520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500">
                <a:solidFill>
                  <a:srgbClr val="5D6879"/>
                </a:solidFill>
              </a:rPr>
              <a:t>È offrire una panoramica completa e approfondita del fenomeno dei deepfake, </a:t>
            </a:r>
            <a:r>
              <a:rPr lang="en" sz="1500">
                <a:solidFill>
                  <a:srgbClr val="5D6879"/>
                </a:solidFill>
              </a:rPr>
              <a:t> a</a:t>
            </a:r>
            <a:r>
              <a:rPr lang="en" sz="1500">
                <a:solidFill>
                  <a:srgbClr val="5D6879"/>
                </a:solidFill>
              </a:rPr>
              <a:t>nalizzando le implicazioni tecnologiche, sociali ed etiche di questa tecnologia emersa negli ultimi anni.</a:t>
            </a:r>
            <a:endParaRPr sz="1500">
              <a:solidFill>
                <a:srgbClr val="5D6879"/>
              </a:solidFill>
            </a:endParaRPr>
          </a:p>
          <a:p>
            <a:pPr indent="0" lvl="0" marL="0" marR="0" rtl="0" algn="just">
              <a:lnSpc>
                <a:spcPct val="100000"/>
              </a:lnSpc>
              <a:spcBef>
                <a:spcPts val="1000"/>
              </a:spcBef>
              <a:spcAft>
                <a:spcPts val="1000"/>
              </a:spcAft>
              <a:buNone/>
            </a:pPr>
            <a:r>
              <a:rPr lang="en" sz="1500">
                <a:solidFill>
                  <a:srgbClr val="5D6879"/>
                </a:solidFill>
              </a:rPr>
              <a:t>Il lavoro si articola in capitoli che affrontano: le tecnologie e gli aspetti etico-sociali dei deepfake, il procedimento di creazione, nonché le strategie per riconoscerli e difendersi da essi.</a:t>
            </a:r>
            <a:endParaRPr sz="1600"/>
          </a:p>
        </p:txBody>
      </p:sp>
      <p:sp>
        <p:nvSpPr>
          <p:cNvPr id="568" name="Google Shape;568;p34"/>
          <p:cNvSpPr txBox="1"/>
          <p:nvPr>
            <p:ph type="title"/>
          </p:nvPr>
        </p:nvSpPr>
        <p:spPr>
          <a:xfrm>
            <a:off x="1502400" y="1297405"/>
            <a:ext cx="61392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t>Obiettivo della tesi</a:t>
            </a:r>
            <a:endParaRPr b="1" sz="2500"/>
          </a:p>
        </p:txBody>
      </p:sp>
      <p:sp>
        <p:nvSpPr>
          <p:cNvPr id="569" name="Google Shape;569;p34"/>
          <p:cNvSpPr txBox="1"/>
          <p:nvPr/>
        </p:nvSpPr>
        <p:spPr>
          <a:xfrm>
            <a:off x="1514550" y="904302"/>
            <a:ext cx="1052700" cy="1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Introduzione</a:t>
            </a:r>
            <a:endParaRPr sz="1000">
              <a:latin typeface="Anybody SemiBold"/>
              <a:ea typeface="Anybody SemiBold"/>
              <a:cs typeface="Anybody SemiBold"/>
              <a:sym typeface="Anybody SemiBold"/>
            </a:endParaRPr>
          </a:p>
        </p:txBody>
      </p:sp>
      <p:grpSp>
        <p:nvGrpSpPr>
          <p:cNvPr id="570" name="Google Shape;570;p34"/>
          <p:cNvGrpSpPr/>
          <p:nvPr/>
        </p:nvGrpSpPr>
        <p:grpSpPr>
          <a:xfrm>
            <a:off x="7059603" y="904292"/>
            <a:ext cx="650285" cy="182998"/>
            <a:chOff x="1565100" y="3228800"/>
            <a:chExt cx="542175" cy="152575"/>
          </a:xfrm>
        </p:grpSpPr>
        <p:sp>
          <p:nvSpPr>
            <p:cNvPr id="571" name="Google Shape;571;p34"/>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4"/>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4"/>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4"/>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4"/>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4"/>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4"/>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 name="Google Shape;578;p34">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4">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4">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4">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582" name="Google Shape;582;p34">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583" name="Google Shape;583;p34">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584" name="Google Shape;584;p34">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4">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grpSp>
        <p:nvGrpSpPr>
          <p:cNvPr id="1433" name="Google Shape;1433;p52"/>
          <p:cNvGrpSpPr/>
          <p:nvPr/>
        </p:nvGrpSpPr>
        <p:grpSpPr>
          <a:xfrm>
            <a:off x="1781750" y="451975"/>
            <a:ext cx="5580967" cy="4044621"/>
            <a:chOff x="136511" y="2571922"/>
            <a:chExt cx="3096237" cy="2159896"/>
          </a:xfrm>
        </p:grpSpPr>
        <p:sp>
          <p:nvSpPr>
            <p:cNvPr id="1434" name="Google Shape;1434;p52"/>
            <p:cNvSpPr/>
            <p:nvPr/>
          </p:nvSpPr>
          <p:spPr>
            <a:xfrm>
              <a:off x="137048" y="2687318"/>
              <a:ext cx="30957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5" name="Google Shape;1435;p52"/>
            <p:cNvGrpSpPr/>
            <p:nvPr/>
          </p:nvGrpSpPr>
          <p:grpSpPr>
            <a:xfrm>
              <a:off x="136511" y="2571922"/>
              <a:ext cx="3095844" cy="183045"/>
              <a:chOff x="4724349" y="1025328"/>
              <a:chExt cx="2268350" cy="153022"/>
            </a:xfrm>
          </p:grpSpPr>
          <p:sp>
            <p:nvSpPr>
              <p:cNvPr id="1436" name="Google Shape;1436;p52"/>
              <p:cNvSpPr/>
              <p:nvPr/>
            </p:nvSpPr>
            <p:spPr>
              <a:xfrm>
                <a:off x="4724349" y="1025328"/>
                <a:ext cx="2268350" cy="153022"/>
              </a:xfrm>
              <a:custGeom>
                <a:rect b="b" l="l" r="r" t="t"/>
                <a:pathLst>
                  <a:path extrusionOk="0" h="6204" w="73588">
                    <a:moveTo>
                      <a:pt x="1" y="0"/>
                    </a:moveTo>
                    <a:lnTo>
                      <a:pt x="1" y="6204"/>
                    </a:lnTo>
                    <a:lnTo>
                      <a:pt x="73587" y="6204"/>
                    </a:lnTo>
                    <a:lnTo>
                      <a:pt x="73587" y="0"/>
                    </a:lnTo>
                    <a:close/>
                  </a:path>
                </a:pathLst>
              </a:custGeom>
              <a:solidFill>
                <a:schemeClr val="dk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52"/>
              <p:cNvSpPr/>
              <p:nvPr/>
            </p:nvSpPr>
            <p:spPr>
              <a:xfrm>
                <a:off x="4821709" y="1080586"/>
                <a:ext cx="1047619" cy="42527"/>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8" name="Google Shape;1438;p52"/>
              <p:cNvGrpSpPr/>
              <p:nvPr/>
            </p:nvGrpSpPr>
            <p:grpSpPr>
              <a:xfrm>
                <a:off x="6568457" y="1062456"/>
                <a:ext cx="374642" cy="84797"/>
                <a:chOff x="1565091" y="3215720"/>
                <a:chExt cx="542174" cy="122716"/>
              </a:xfrm>
            </p:grpSpPr>
            <p:sp>
              <p:nvSpPr>
                <p:cNvPr id="1439" name="Google Shape;1439;p52"/>
                <p:cNvSpPr/>
                <p:nvPr/>
              </p:nvSpPr>
              <p:spPr>
                <a:xfrm>
                  <a:off x="1954690" y="3215720"/>
                  <a:ext cx="152575" cy="122716"/>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52"/>
                <p:cNvSpPr/>
                <p:nvPr/>
              </p:nvSpPr>
              <p:spPr>
                <a:xfrm>
                  <a:off x="1765291" y="3215720"/>
                  <a:ext cx="152575" cy="122716"/>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52"/>
                <p:cNvSpPr/>
                <p:nvPr/>
              </p:nvSpPr>
              <p:spPr>
                <a:xfrm>
                  <a:off x="1565091" y="3215720"/>
                  <a:ext cx="152575" cy="122716"/>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52"/>
                <p:cNvSpPr/>
                <p:nvPr/>
              </p:nvSpPr>
              <p:spPr>
                <a:xfrm>
                  <a:off x="1788866" y="3234700"/>
                  <a:ext cx="105400" cy="84773"/>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52"/>
                <p:cNvSpPr/>
                <p:nvPr/>
              </p:nvSpPr>
              <p:spPr>
                <a:xfrm>
                  <a:off x="1973065" y="3231423"/>
                  <a:ext cx="119100" cy="92012"/>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52"/>
                <p:cNvSpPr/>
                <p:nvPr/>
              </p:nvSpPr>
              <p:spPr>
                <a:xfrm>
                  <a:off x="1975065" y="3229774"/>
                  <a:ext cx="115100" cy="95269"/>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52"/>
                <p:cNvSpPr/>
                <p:nvPr/>
              </p:nvSpPr>
              <p:spPr>
                <a:xfrm>
                  <a:off x="1595591" y="3297531"/>
                  <a:ext cx="95350" cy="5127"/>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446" name="Google Shape;1446;p52"/>
          <p:cNvSpPr txBox="1"/>
          <p:nvPr/>
        </p:nvSpPr>
        <p:spPr>
          <a:xfrm>
            <a:off x="1896623" y="4081000"/>
            <a:ext cx="5351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Abel"/>
                <a:ea typeface="Abel"/>
                <a:cs typeface="Abel"/>
                <a:sym typeface="Abel"/>
              </a:rPr>
              <a:t>Esempio deepfake con artefatti video evidenti</a:t>
            </a:r>
            <a:endParaRPr sz="1500">
              <a:latin typeface="Abel"/>
              <a:ea typeface="Abel"/>
              <a:cs typeface="Abel"/>
              <a:sym typeface="Abel"/>
            </a:endParaRPr>
          </a:p>
        </p:txBody>
      </p:sp>
      <p:sp>
        <p:nvSpPr>
          <p:cNvPr id="1447" name="Google Shape;1447;p52">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52">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52">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52">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451" name="Google Shape;1451;p52">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452" name="Google Shape;1452;p52">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453" name="Google Shape;1453;p52">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52">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pic>
        <p:nvPicPr>
          <p:cNvPr id="1455" name="Google Shape;1455;p52" title="Deepfake Mr.Bean as Elon Musk">
            <a:hlinkClick r:id="rId5"/>
          </p:cNvPr>
          <p:cNvPicPr preferRelativeResize="0"/>
          <p:nvPr/>
        </p:nvPicPr>
        <p:blipFill>
          <a:blip r:embed="rId6">
            <a:alphaModFix/>
          </a:blip>
          <a:stretch>
            <a:fillRect/>
          </a:stretch>
        </p:blipFill>
        <p:spPr>
          <a:xfrm>
            <a:off x="1896450" y="969288"/>
            <a:ext cx="5351100" cy="30099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5"/>
                                        </p:tgtEl>
                                        <p:attrNameLst>
                                          <p:attrName>style.visibility</p:attrName>
                                        </p:attrNameLst>
                                      </p:cBhvr>
                                      <p:to>
                                        <p:strVal val="visible"/>
                                      </p:to>
                                    </p:set>
                                    <p:animEffect filter="fade" transition="in">
                                      <p:cBhvr>
                                        <p:cTn dur="1000"/>
                                        <p:tgtEl>
                                          <p:spTgt spid="1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grpSp>
        <p:nvGrpSpPr>
          <p:cNvPr id="1460" name="Google Shape;1460;p53"/>
          <p:cNvGrpSpPr/>
          <p:nvPr/>
        </p:nvGrpSpPr>
        <p:grpSpPr>
          <a:xfrm>
            <a:off x="1051599" y="345072"/>
            <a:ext cx="7040817" cy="4453365"/>
            <a:chOff x="5893834" y="540016"/>
            <a:chExt cx="2695875" cy="2448384"/>
          </a:xfrm>
        </p:grpSpPr>
        <p:sp>
          <p:nvSpPr>
            <p:cNvPr id="1461" name="Google Shape;1461;p53"/>
            <p:cNvSpPr/>
            <p:nvPr/>
          </p:nvSpPr>
          <p:spPr>
            <a:xfrm>
              <a:off x="5893834" y="540016"/>
              <a:ext cx="2695875" cy="2448384"/>
            </a:xfrm>
            <a:custGeom>
              <a:rect b="b" l="l" r="r" t="t"/>
              <a:pathLst>
                <a:path extrusionOk="0" h="32355" w="107835">
                  <a:moveTo>
                    <a:pt x="1" y="0"/>
                  </a:moveTo>
                  <a:lnTo>
                    <a:pt x="1" y="32355"/>
                  </a:lnTo>
                  <a:lnTo>
                    <a:pt x="107835" y="32355"/>
                  </a:lnTo>
                  <a:lnTo>
                    <a:pt x="107835"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53"/>
            <p:cNvSpPr/>
            <p:nvPr/>
          </p:nvSpPr>
          <p:spPr>
            <a:xfrm>
              <a:off x="5893834" y="540017"/>
              <a:ext cx="2695875" cy="178212"/>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53"/>
            <p:cNvSpPr/>
            <p:nvPr/>
          </p:nvSpPr>
          <p:spPr>
            <a:xfrm>
              <a:off x="5966478" y="573238"/>
              <a:ext cx="594980" cy="100608"/>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1464" name="Google Shape;1464;p53"/>
          <p:cNvGraphicFramePr/>
          <p:nvPr/>
        </p:nvGraphicFramePr>
        <p:xfrm>
          <a:off x="1258550" y="1129387"/>
          <a:ext cx="3000000" cy="3000000"/>
        </p:xfrm>
        <a:graphic>
          <a:graphicData uri="http://schemas.openxmlformats.org/drawingml/2006/table">
            <a:tbl>
              <a:tblPr>
                <a:noFill/>
                <a:tableStyleId>{44530139-8135-4F7B-9AEC-70CBAEBB34C1}</a:tableStyleId>
              </a:tblPr>
              <a:tblGrid>
                <a:gridCol w="1242825"/>
                <a:gridCol w="2005000"/>
                <a:gridCol w="1623925"/>
                <a:gridCol w="1623925"/>
              </a:tblGrid>
              <a:tr h="299550">
                <a:tc>
                  <a:txBody>
                    <a:bodyPr/>
                    <a:lstStyle/>
                    <a:p>
                      <a:pPr indent="0" lvl="0" marL="0" rtl="0" algn="l">
                        <a:lnSpc>
                          <a:spcPct val="100000"/>
                        </a:lnSpc>
                        <a:spcBef>
                          <a:spcPts val="0"/>
                        </a:spcBef>
                        <a:spcAft>
                          <a:spcPts val="0"/>
                        </a:spcAft>
                        <a:buNone/>
                      </a:pPr>
                      <a:r>
                        <a:rPr lang="en" sz="800">
                          <a:latin typeface="Anybody SemiBold"/>
                          <a:ea typeface="Anybody SemiBold"/>
                          <a:cs typeface="Anybody SemiBold"/>
                          <a:sym typeface="Anybody SemiBold"/>
                        </a:rPr>
                        <a:t>Casi d’uso</a:t>
                      </a:r>
                      <a:endParaRPr sz="800">
                        <a:latin typeface="Anybody SemiBold"/>
                        <a:ea typeface="Anybody SemiBold"/>
                        <a:cs typeface="Anybody SemiBold"/>
                        <a:sym typeface="Anybody SemiBol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3">
                  <a:txBody>
                    <a:bodyPr/>
                    <a:lstStyle/>
                    <a:p>
                      <a:pPr indent="0" lvl="0" marL="0" rtl="0" algn="l">
                        <a:lnSpc>
                          <a:spcPct val="100000"/>
                        </a:lnSpc>
                        <a:spcBef>
                          <a:spcPts val="0"/>
                        </a:spcBef>
                        <a:spcAft>
                          <a:spcPts val="0"/>
                        </a:spcAft>
                        <a:buNone/>
                      </a:pPr>
                      <a:r>
                        <a:rPr lang="en" sz="800">
                          <a:latin typeface="Anybody SemiBold"/>
                          <a:ea typeface="Anybody SemiBold"/>
                          <a:cs typeface="Anybody SemiBold"/>
                          <a:sym typeface="Anybody SemiBold"/>
                        </a:rPr>
                        <a:t>Breve descrizione</a:t>
                      </a:r>
                      <a:endParaRPr sz="800">
                        <a:latin typeface="Anybody SemiBold"/>
                        <a:ea typeface="Anybody SemiBold"/>
                        <a:cs typeface="Anybody SemiBold"/>
                        <a:sym typeface="Anybody SemiBol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r>
              <a:tr h="844825">
                <a:tc>
                  <a:txBody>
                    <a:bodyPr/>
                    <a:lstStyle/>
                    <a:p>
                      <a:pPr indent="0" lvl="0" marL="0" rtl="0" algn="l">
                        <a:lnSpc>
                          <a:spcPct val="100000"/>
                        </a:lnSpc>
                        <a:spcBef>
                          <a:spcPts val="0"/>
                        </a:spcBef>
                        <a:spcAft>
                          <a:spcPts val="0"/>
                        </a:spcAft>
                        <a:buNone/>
                      </a:pPr>
                      <a:r>
                        <a:rPr lang="en" sz="800">
                          <a:latin typeface="Anybody"/>
                          <a:ea typeface="Anybody"/>
                          <a:cs typeface="Anybody"/>
                          <a:sym typeface="Anybody"/>
                        </a:rPr>
                        <a:t>Accessibilità e assistenza sanitaria</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3">
                  <a:txBody>
                    <a:bodyPr/>
                    <a:lstStyle/>
                    <a:p>
                      <a:pPr indent="0" lvl="0" marL="0" rtl="0" algn="l">
                        <a:lnSpc>
                          <a:spcPct val="100000"/>
                        </a:lnSpc>
                        <a:spcBef>
                          <a:spcPts val="0"/>
                        </a:spcBef>
                        <a:spcAft>
                          <a:spcPts val="0"/>
                        </a:spcAft>
                        <a:buNone/>
                      </a:pPr>
                      <a:r>
                        <a:rPr lang="en" sz="800">
                          <a:latin typeface="Anybody"/>
                          <a:ea typeface="Anybody"/>
                          <a:cs typeface="Anybody"/>
                          <a:sym typeface="Anybody"/>
                        </a:rPr>
                        <a:t>L’intelligenza artificiale può costruire strumenti per ascoltare, vedere e presto, ragionare con crescente precisione. I media sintetici (deepfake) generati </a:t>
                      </a:r>
                      <a:r>
                        <a:rPr lang="en" sz="800">
                          <a:latin typeface="Anybody"/>
                          <a:ea typeface="Anybody"/>
                          <a:cs typeface="Anybody"/>
                          <a:sym typeface="Anybody"/>
                        </a:rPr>
                        <a:t>d</a:t>
                      </a:r>
                      <a:r>
                        <a:rPr lang="en" sz="800">
                          <a:latin typeface="Anybody"/>
                          <a:ea typeface="Anybody"/>
                          <a:cs typeface="Anybody"/>
                          <a:sym typeface="Anybody"/>
                        </a:rPr>
                        <a:t>all’intelligenza artificiale possono aiutare a rendere gli strumenti di accessibilità </a:t>
                      </a:r>
                      <a:r>
                        <a:rPr lang="en" sz="800">
                          <a:latin typeface="Anybody"/>
                          <a:ea typeface="Anybody"/>
                          <a:cs typeface="Anybody"/>
                          <a:sym typeface="Anybody"/>
                        </a:rPr>
                        <a:t>più</a:t>
                      </a:r>
                      <a:r>
                        <a:rPr lang="en" sz="800">
                          <a:latin typeface="Anybody"/>
                          <a:ea typeface="Anybody"/>
                          <a:cs typeface="Anybody"/>
                          <a:sym typeface="Anybody"/>
                        </a:rPr>
                        <a:t> intelligenti e, in alcuni casi, anche convenienti e personalizzabili, il che può aiutare le persone ad aumentare la loro capacità di agire autonomamente ed ottenere indipendenza.</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r>
              <a:tr h="705725">
                <a:tc>
                  <a:txBody>
                    <a:bodyPr/>
                    <a:lstStyle/>
                    <a:p>
                      <a:pPr indent="0" lvl="0" marL="0" rtl="0" algn="l">
                        <a:lnSpc>
                          <a:spcPct val="100000"/>
                        </a:lnSpc>
                        <a:spcBef>
                          <a:spcPts val="0"/>
                        </a:spcBef>
                        <a:spcAft>
                          <a:spcPts val="0"/>
                        </a:spcAft>
                        <a:buNone/>
                      </a:pPr>
                      <a:r>
                        <a:rPr lang="en" sz="800">
                          <a:latin typeface="Anybody"/>
                          <a:ea typeface="Anybody"/>
                          <a:cs typeface="Anybody"/>
                          <a:sym typeface="Anybody"/>
                        </a:rPr>
                        <a:t>Intrattenimento</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3">
                  <a:txBody>
                    <a:bodyPr/>
                    <a:lstStyle/>
                    <a:p>
                      <a:pPr indent="0" lvl="0" marL="0" rtl="0" algn="l">
                        <a:lnSpc>
                          <a:spcPct val="100000"/>
                        </a:lnSpc>
                        <a:spcBef>
                          <a:spcPts val="0"/>
                        </a:spcBef>
                        <a:spcAft>
                          <a:spcPts val="0"/>
                        </a:spcAft>
                        <a:buNone/>
                      </a:pPr>
                      <a:r>
                        <a:rPr lang="en" sz="800">
                          <a:latin typeface="Anybody"/>
                          <a:ea typeface="Anybody"/>
                          <a:cs typeface="Anybody"/>
                          <a:sym typeface="Anybody"/>
                        </a:rPr>
                        <a:t>I deepfake possono essere utilizzati nel settore dell’intrattenimento sia da un punto di vista amatoriale, per creare meme, video divertenti, come video parodia o video che sovrappongono i volti delle persone a scene di film famosi; sia da un punto di vista professionale nella produzione di film, pubblicità e videogiochi, permettendo di tagliare costi nella loro fabbricazione.</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r>
              <a:tr h="528150">
                <a:tc>
                  <a:txBody>
                    <a:bodyPr/>
                    <a:lstStyle/>
                    <a:p>
                      <a:pPr indent="0" lvl="0" marL="0" rtl="0" algn="l">
                        <a:lnSpc>
                          <a:spcPct val="100000"/>
                        </a:lnSpc>
                        <a:spcBef>
                          <a:spcPts val="0"/>
                        </a:spcBef>
                        <a:spcAft>
                          <a:spcPts val="0"/>
                        </a:spcAft>
                        <a:buNone/>
                      </a:pPr>
                      <a:r>
                        <a:rPr lang="en" sz="800">
                          <a:latin typeface="Anybody"/>
                          <a:ea typeface="Anybody"/>
                          <a:cs typeface="Anybody"/>
                          <a:sym typeface="Anybody"/>
                        </a:rPr>
                        <a:t>Educazione</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3">
                  <a:txBody>
                    <a:bodyPr/>
                    <a:lstStyle/>
                    <a:p>
                      <a:pPr indent="0" lvl="0" marL="0" rtl="0" algn="l">
                        <a:lnSpc>
                          <a:spcPct val="115000"/>
                        </a:lnSpc>
                        <a:spcBef>
                          <a:spcPts val="0"/>
                        </a:spcBef>
                        <a:spcAft>
                          <a:spcPts val="0"/>
                        </a:spcAft>
                        <a:buNone/>
                      </a:pPr>
                      <a:r>
                        <a:rPr lang="en" sz="800">
                          <a:latin typeface="Anybody"/>
                          <a:ea typeface="Anybody"/>
                          <a:cs typeface="Anybody"/>
                          <a:sym typeface="Anybody"/>
                        </a:rPr>
                        <a:t>I deepfake possono facilitare numerose possibili</a:t>
                      </a:r>
                      <a:r>
                        <a:rPr lang="en" sz="800">
                          <a:latin typeface="Anybody"/>
                          <a:ea typeface="Anybody"/>
                          <a:cs typeface="Anybody"/>
                          <a:sym typeface="Anybody"/>
                        </a:rPr>
                        <a:t>tà </a:t>
                      </a:r>
                      <a:r>
                        <a:rPr lang="en" sz="800">
                          <a:latin typeface="Anybody"/>
                          <a:ea typeface="Anybody"/>
                          <a:cs typeface="Anybody"/>
                          <a:sym typeface="Anybody"/>
                        </a:rPr>
                        <a:t>nel settore dell’istruzione. Scuole e insegnanti utilizzano media, audio e video in classe già da un po’ di tempo ormai. I deepfake possono quindi aiutare un educatore a fornire lezioni innovative molto </a:t>
                      </a:r>
                      <a:r>
                        <a:rPr lang="en" sz="800">
                          <a:latin typeface="Anybody"/>
                          <a:ea typeface="Anybody"/>
                          <a:cs typeface="Anybody"/>
                          <a:sym typeface="Anybody"/>
                        </a:rPr>
                        <a:t>più</a:t>
                      </a:r>
                      <a:r>
                        <a:rPr lang="en" sz="800">
                          <a:latin typeface="Anybody"/>
                          <a:ea typeface="Anybody"/>
                          <a:cs typeface="Anybody"/>
                          <a:sym typeface="Anybody"/>
                        </a:rPr>
                        <a:t> coinvolgenti rispetto ai tradizionali formati visivi e multimediali. Ne consegue quindi, un possibile utilizzo nell’ambito delle simulazioni di formazione per forze dell’ordine o professionisti medici.</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r>
              <a:tr h="528150">
                <a:tc>
                  <a:txBody>
                    <a:bodyPr/>
                    <a:lstStyle/>
                    <a:p>
                      <a:pPr indent="0" lvl="0" marL="0" rtl="0" algn="l">
                        <a:lnSpc>
                          <a:spcPct val="100000"/>
                        </a:lnSpc>
                        <a:spcBef>
                          <a:spcPts val="0"/>
                        </a:spcBef>
                        <a:spcAft>
                          <a:spcPts val="0"/>
                        </a:spcAft>
                        <a:buNone/>
                      </a:pPr>
                      <a:r>
                        <a:rPr lang="en" sz="800">
                          <a:latin typeface="Anybody"/>
                          <a:ea typeface="Anybody"/>
                          <a:cs typeface="Anybody"/>
                          <a:sym typeface="Anybody"/>
                        </a:rPr>
                        <a:t>Autonomia e libertà di espressione</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3">
                  <a:txBody>
                    <a:bodyPr/>
                    <a:lstStyle/>
                    <a:p>
                      <a:pPr indent="0" lvl="0" marL="0" marR="0" rtl="0" algn="l">
                        <a:lnSpc>
                          <a:spcPct val="115000"/>
                        </a:lnSpc>
                        <a:spcBef>
                          <a:spcPts val="0"/>
                        </a:spcBef>
                        <a:spcAft>
                          <a:spcPts val="0"/>
                        </a:spcAft>
                        <a:buNone/>
                      </a:pPr>
                      <a:r>
                        <a:rPr lang="en" sz="800">
                          <a:latin typeface="Anybody"/>
                          <a:ea typeface="Anybody"/>
                          <a:cs typeface="Anybody"/>
                          <a:sym typeface="Anybody"/>
                        </a:rPr>
                        <a:t>I media sintetici possono aiutare attivisti per i diritti umani e giornalisti a rimanere anonimi in regimi dittatoriali e oppressivi. L’uso della tecnologia per denunciare le atrocità, su media tradizionali o social media, può dare molto potere a giornalisti cittadini e attivisti. I deepfake possono essere utilizzati per anonimizzare voce e volti e proteggere quindi la loro privacy.</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r>
            </a:tbl>
          </a:graphicData>
        </a:graphic>
      </p:graphicFrame>
      <p:sp>
        <p:nvSpPr>
          <p:cNvPr id="1465" name="Google Shape;1465;p53"/>
          <p:cNvSpPr txBox="1"/>
          <p:nvPr/>
        </p:nvSpPr>
        <p:spPr>
          <a:xfrm>
            <a:off x="1258550" y="409200"/>
            <a:ext cx="1536600" cy="1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Aspetti etico-sociali</a:t>
            </a:r>
            <a:endParaRPr sz="1000">
              <a:latin typeface="Anybody SemiBold"/>
              <a:ea typeface="Anybody SemiBold"/>
              <a:cs typeface="Anybody SemiBold"/>
              <a:sym typeface="Anybody SemiBold"/>
            </a:endParaRPr>
          </a:p>
        </p:txBody>
      </p:sp>
      <p:sp>
        <p:nvSpPr>
          <p:cNvPr id="1466" name="Google Shape;1466;p53"/>
          <p:cNvSpPr txBox="1"/>
          <p:nvPr/>
        </p:nvSpPr>
        <p:spPr>
          <a:xfrm>
            <a:off x="1258550" y="729175"/>
            <a:ext cx="296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nybody Medium"/>
                <a:ea typeface="Anybody Medium"/>
                <a:cs typeface="Anybody Medium"/>
                <a:sym typeface="Anybody Medium"/>
              </a:rPr>
              <a:t>Casi d’uso positivi dei deepfake</a:t>
            </a:r>
            <a:endParaRPr>
              <a:latin typeface="Anybody Medium"/>
              <a:ea typeface="Anybody Medium"/>
              <a:cs typeface="Anybody Medium"/>
              <a:sym typeface="Anybody Medium"/>
            </a:endParaRPr>
          </a:p>
        </p:txBody>
      </p:sp>
      <p:sp>
        <p:nvSpPr>
          <p:cNvPr id="1467" name="Google Shape;1467;p53">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53">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53">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53">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471" name="Google Shape;1471;p53">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472" name="Google Shape;1472;p53">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473" name="Google Shape;1473;p53">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53">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grpSp>
        <p:nvGrpSpPr>
          <p:cNvPr id="1479" name="Google Shape;1479;p54"/>
          <p:cNvGrpSpPr/>
          <p:nvPr/>
        </p:nvGrpSpPr>
        <p:grpSpPr>
          <a:xfrm>
            <a:off x="1051599" y="345072"/>
            <a:ext cx="7040817" cy="4453365"/>
            <a:chOff x="5893834" y="540016"/>
            <a:chExt cx="2695875" cy="2448384"/>
          </a:xfrm>
        </p:grpSpPr>
        <p:sp>
          <p:nvSpPr>
            <p:cNvPr id="1480" name="Google Shape;1480;p54"/>
            <p:cNvSpPr/>
            <p:nvPr/>
          </p:nvSpPr>
          <p:spPr>
            <a:xfrm>
              <a:off x="5893834" y="540016"/>
              <a:ext cx="2695875" cy="2448384"/>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54"/>
            <p:cNvSpPr/>
            <p:nvPr/>
          </p:nvSpPr>
          <p:spPr>
            <a:xfrm>
              <a:off x="5893834" y="540017"/>
              <a:ext cx="2695875" cy="178212"/>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54"/>
            <p:cNvSpPr/>
            <p:nvPr/>
          </p:nvSpPr>
          <p:spPr>
            <a:xfrm>
              <a:off x="5966478" y="573238"/>
              <a:ext cx="594980" cy="100608"/>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1483" name="Google Shape;1483;p54"/>
          <p:cNvGraphicFramePr/>
          <p:nvPr/>
        </p:nvGraphicFramePr>
        <p:xfrm>
          <a:off x="1258550" y="1129387"/>
          <a:ext cx="3000000" cy="3000000"/>
        </p:xfrm>
        <a:graphic>
          <a:graphicData uri="http://schemas.openxmlformats.org/drawingml/2006/table">
            <a:tbl>
              <a:tblPr>
                <a:noFill/>
                <a:tableStyleId>{44530139-8135-4F7B-9AEC-70CBAEBB34C1}</a:tableStyleId>
              </a:tblPr>
              <a:tblGrid>
                <a:gridCol w="1014225"/>
                <a:gridCol w="2233600"/>
                <a:gridCol w="1623925"/>
                <a:gridCol w="1623925"/>
              </a:tblGrid>
              <a:tr h="299550">
                <a:tc>
                  <a:txBody>
                    <a:bodyPr/>
                    <a:lstStyle/>
                    <a:p>
                      <a:pPr indent="0" lvl="0" marL="0" rtl="0" algn="l">
                        <a:lnSpc>
                          <a:spcPct val="100000"/>
                        </a:lnSpc>
                        <a:spcBef>
                          <a:spcPts val="0"/>
                        </a:spcBef>
                        <a:spcAft>
                          <a:spcPts val="0"/>
                        </a:spcAft>
                        <a:buNone/>
                      </a:pPr>
                      <a:r>
                        <a:rPr lang="en" sz="800">
                          <a:latin typeface="Anybody SemiBold"/>
                          <a:ea typeface="Anybody SemiBold"/>
                          <a:cs typeface="Anybody SemiBold"/>
                          <a:sym typeface="Anybody SemiBold"/>
                        </a:rPr>
                        <a:t>Casi d’uso</a:t>
                      </a:r>
                      <a:endParaRPr sz="800">
                        <a:latin typeface="Anybody SemiBold"/>
                        <a:ea typeface="Anybody SemiBold"/>
                        <a:cs typeface="Anybody SemiBold"/>
                        <a:sym typeface="Anybody SemiBol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3">
                  <a:txBody>
                    <a:bodyPr/>
                    <a:lstStyle/>
                    <a:p>
                      <a:pPr indent="0" lvl="0" marL="0" rtl="0" algn="l">
                        <a:lnSpc>
                          <a:spcPct val="100000"/>
                        </a:lnSpc>
                        <a:spcBef>
                          <a:spcPts val="0"/>
                        </a:spcBef>
                        <a:spcAft>
                          <a:spcPts val="0"/>
                        </a:spcAft>
                        <a:buNone/>
                      </a:pPr>
                      <a:r>
                        <a:rPr lang="en" sz="800">
                          <a:latin typeface="Anybody SemiBold"/>
                          <a:ea typeface="Anybody SemiBold"/>
                          <a:cs typeface="Anybody SemiBold"/>
                          <a:sym typeface="Anybody SemiBold"/>
                        </a:rPr>
                        <a:t>Breve descrizione</a:t>
                      </a:r>
                      <a:endParaRPr sz="800">
                        <a:latin typeface="Anybody SemiBold"/>
                        <a:ea typeface="Anybody SemiBold"/>
                        <a:cs typeface="Anybody SemiBold"/>
                        <a:sym typeface="Anybody SemiBol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r>
              <a:tr h="554325">
                <a:tc>
                  <a:txBody>
                    <a:bodyPr/>
                    <a:lstStyle/>
                    <a:p>
                      <a:pPr indent="0" lvl="0" marL="0" rtl="0" algn="l">
                        <a:lnSpc>
                          <a:spcPct val="115000"/>
                        </a:lnSpc>
                        <a:spcBef>
                          <a:spcPts val="0"/>
                        </a:spcBef>
                        <a:spcAft>
                          <a:spcPts val="0"/>
                        </a:spcAft>
                        <a:buNone/>
                      </a:pPr>
                      <a:r>
                        <a:rPr lang="en" sz="800">
                          <a:latin typeface="Anybody"/>
                          <a:ea typeface="Anybody"/>
                          <a:cs typeface="Anybody"/>
                          <a:sym typeface="Anybody"/>
                        </a:rPr>
                        <a:t>Minacce per gli individui: pornografia e revenge porn</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3">
                  <a:txBody>
                    <a:bodyPr/>
                    <a:lstStyle/>
                    <a:p>
                      <a:pPr indent="0" lvl="0" marL="0" rtl="0" algn="l">
                        <a:lnSpc>
                          <a:spcPct val="115000"/>
                        </a:lnSpc>
                        <a:spcBef>
                          <a:spcPts val="0"/>
                        </a:spcBef>
                        <a:spcAft>
                          <a:spcPts val="0"/>
                        </a:spcAft>
                        <a:buNone/>
                      </a:pPr>
                      <a:r>
                        <a:rPr lang="en" sz="800">
                          <a:latin typeface="Anybody"/>
                          <a:ea typeface="Anybody"/>
                          <a:cs typeface="Anybody"/>
                          <a:sym typeface="Anybody"/>
                        </a:rPr>
                        <a:t>Il primissimo caso d’uso di natura dannosa dei deepfake è stato visto nella pornografia, infliggendo violenza emotiva, reputazionale e, in alcuni casi, nei confronti dell’individuo, principalmente donne.</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r>
              <a:tr h="492400">
                <a:tc>
                  <a:txBody>
                    <a:bodyPr/>
                    <a:lstStyle/>
                    <a:p>
                      <a:pPr indent="0" lvl="0" marL="0" marR="0" rtl="0" algn="l">
                        <a:lnSpc>
                          <a:spcPct val="115000"/>
                        </a:lnSpc>
                        <a:spcBef>
                          <a:spcPts val="0"/>
                        </a:spcBef>
                        <a:spcAft>
                          <a:spcPts val="0"/>
                        </a:spcAft>
                        <a:buNone/>
                      </a:pPr>
                      <a:r>
                        <a:rPr lang="en" sz="800">
                          <a:latin typeface="Anybody"/>
                          <a:ea typeface="Anybody"/>
                          <a:cs typeface="Anybody"/>
                          <a:sym typeface="Anybody"/>
                        </a:rPr>
                        <a:t>Minacce per la società: disinformazione</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3">
                  <a:txBody>
                    <a:bodyPr/>
                    <a:lstStyle/>
                    <a:p>
                      <a:pPr indent="0" lvl="0" marL="0" marR="0" rtl="0" algn="l">
                        <a:lnSpc>
                          <a:spcPct val="115000"/>
                        </a:lnSpc>
                        <a:spcBef>
                          <a:spcPts val="0"/>
                        </a:spcBef>
                        <a:spcAft>
                          <a:spcPts val="0"/>
                        </a:spcAft>
                        <a:buNone/>
                      </a:pPr>
                      <a:r>
                        <a:rPr lang="en" sz="800">
                          <a:latin typeface="Anybody"/>
                          <a:ea typeface="Anybody"/>
                          <a:cs typeface="Anybody"/>
                          <a:sym typeface="Anybody"/>
                        </a:rPr>
                        <a:t>I deepfake possono causare danni sociali a breve e lungo termine se utilizzati per diffondere disinformazione, erodendo la fiducia già in declino nei media e nelle istituzioni.</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r>
              <a:tr h="528150">
                <a:tc>
                  <a:txBody>
                    <a:bodyPr/>
                    <a:lstStyle/>
                    <a:p>
                      <a:pPr indent="0" lvl="0" marL="0" marR="0" rtl="0" algn="l">
                        <a:lnSpc>
                          <a:spcPct val="115000"/>
                        </a:lnSpc>
                        <a:spcBef>
                          <a:spcPts val="0"/>
                        </a:spcBef>
                        <a:spcAft>
                          <a:spcPts val="0"/>
                        </a:spcAft>
                        <a:buNone/>
                      </a:pPr>
                      <a:r>
                        <a:rPr lang="en" sz="800">
                          <a:latin typeface="Anybody"/>
                          <a:ea typeface="Anybody"/>
                          <a:cs typeface="Anybody"/>
                          <a:sym typeface="Anybody"/>
                        </a:rPr>
                        <a:t>Minacce per la democrazia:</a:t>
                      </a:r>
                      <a:endParaRPr sz="800">
                        <a:latin typeface="Anybody"/>
                        <a:ea typeface="Anybody"/>
                        <a:cs typeface="Anybody"/>
                        <a:sym typeface="Anybody"/>
                      </a:endParaRPr>
                    </a:p>
                    <a:p>
                      <a:pPr indent="0" lvl="0" marL="0" marR="0" rtl="0" algn="l">
                        <a:lnSpc>
                          <a:spcPct val="115000"/>
                        </a:lnSpc>
                        <a:spcBef>
                          <a:spcPts val="0"/>
                        </a:spcBef>
                        <a:spcAft>
                          <a:spcPts val="0"/>
                        </a:spcAft>
                        <a:buNone/>
                      </a:pPr>
                      <a:r>
                        <a:rPr lang="en" sz="800">
                          <a:latin typeface="Anybody"/>
                          <a:ea typeface="Anybody"/>
                          <a:cs typeface="Anybody"/>
                          <a:sym typeface="Anybody"/>
                        </a:rPr>
                        <a:t>influenza politica</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3">
                  <a:txBody>
                    <a:bodyPr/>
                    <a:lstStyle/>
                    <a:p>
                      <a:pPr indent="0" lvl="0" marL="0" marR="0" rtl="0" algn="l">
                        <a:lnSpc>
                          <a:spcPct val="115000"/>
                        </a:lnSpc>
                        <a:spcBef>
                          <a:spcPts val="0"/>
                        </a:spcBef>
                        <a:spcAft>
                          <a:spcPts val="0"/>
                        </a:spcAft>
                        <a:buNone/>
                      </a:pPr>
                      <a:r>
                        <a:rPr lang="en" sz="800">
                          <a:latin typeface="Anybody"/>
                          <a:ea typeface="Anybody"/>
                          <a:cs typeface="Anybody"/>
                          <a:sym typeface="Anybody"/>
                        </a:rPr>
                        <a:t>Il deepfake di un candidato politico può sabotare la sua immagine e la sua reputazione, potendo alterare anche il corso di un’elezione.</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r>
              <a:tr h="528150">
                <a:tc>
                  <a:txBody>
                    <a:bodyPr/>
                    <a:lstStyle/>
                    <a:p>
                      <a:pPr indent="0" lvl="0" marL="0" marR="0" rtl="0" algn="l">
                        <a:lnSpc>
                          <a:spcPct val="115000"/>
                        </a:lnSpc>
                        <a:spcBef>
                          <a:spcPts val="0"/>
                        </a:spcBef>
                        <a:spcAft>
                          <a:spcPts val="0"/>
                        </a:spcAft>
                        <a:buNone/>
                      </a:pPr>
                      <a:r>
                        <a:rPr lang="en" sz="800">
                          <a:latin typeface="Anybody"/>
                          <a:ea typeface="Anybody"/>
                          <a:cs typeface="Anybody"/>
                          <a:sym typeface="Anybody"/>
                        </a:rPr>
                        <a:t>Minacce per</a:t>
                      </a:r>
                      <a:endParaRPr sz="800">
                        <a:latin typeface="Anybody"/>
                        <a:ea typeface="Anybody"/>
                        <a:cs typeface="Anybody"/>
                        <a:sym typeface="Anybody"/>
                      </a:endParaRPr>
                    </a:p>
                    <a:p>
                      <a:pPr indent="0" lvl="0" marL="0" marR="0" rtl="0" algn="l">
                        <a:lnSpc>
                          <a:spcPct val="115000"/>
                        </a:lnSpc>
                        <a:spcBef>
                          <a:spcPts val="0"/>
                        </a:spcBef>
                        <a:spcAft>
                          <a:spcPts val="0"/>
                        </a:spcAft>
                        <a:buNone/>
                      </a:pPr>
                      <a:r>
                        <a:rPr lang="en" sz="800">
                          <a:latin typeface="Anybody"/>
                          <a:ea typeface="Anybody"/>
                          <a:cs typeface="Anybody"/>
                          <a:sym typeface="Anybody"/>
                        </a:rPr>
                        <a:t>le imprese:</a:t>
                      </a:r>
                      <a:endParaRPr sz="800">
                        <a:latin typeface="Anybody"/>
                        <a:ea typeface="Anybody"/>
                        <a:cs typeface="Anybody"/>
                        <a:sym typeface="Anybody"/>
                      </a:endParaRPr>
                    </a:p>
                    <a:p>
                      <a:pPr indent="0" lvl="0" marL="0" marR="0" rtl="0" algn="l">
                        <a:lnSpc>
                          <a:spcPct val="115000"/>
                        </a:lnSpc>
                        <a:spcBef>
                          <a:spcPts val="0"/>
                        </a:spcBef>
                        <a:spcAft>
                          <a:spcPts val="0"/>
                        </a:spcAft>
                        <a:buNone/>
                      </a:pPr>
                      <a:r>
                        <a:rPr lang="en" sz="800">
                          <a:latin typeface="Anybody"/>
                          <a:ea typeface="Anybody"/>
                          <a:cs typeface="Anybody"/>
                          <a:sym typeface="Anybody"/>
                        </a:rPr>
                        <a:t>truffe e frodi</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3">
                  <a:txBody>
                    <a:bodyPr/>
                    <a:lstStyle/>
                    <a:p>
                      <a:pPr indent="0" lvl="0" marL="0" marR="0" rtl="0" algn="l">
                        <a:lnSpc>
                          <a:spcPct val="115000"/>
                        </a:lnSpc>
                        <a:spcBef>
                          <a:spcPts val="0"/>
                        </a:spcBef>
                        <a:spcAft>
                          <a:spcPts val="0"/>
                        </a:spcAft>
                        <a:buNone/>
                      </a:pPr>
                      <a:r>
                        <a:rPr lang="en" sz="800">
                          <a:latin typeface="Anybody"/>
                          <a:ea typeface="Anybody"/>
                          <a:cs typeface="Anybody"/>
                          <a:sym typeface="Anybody"/>
                        </a:rPr>
                        <a:t>I deepfake possono essere utilizzati per impersonare le identità di leader aziendali e dirigenti e facilitare le frodi o per la manipolazione dei mercati.</a:t>
                      </a:r>
                      <a:endParaRPr sz="800">
                        <a:latin typeface="Anybody"/>
                        <a:ea typeface="Anybody"/>
                        <a:cs typeface="Anybody"/>
                        <a:sym typeface="Anybody"/>
                      </a:endParaRPr>
                    </a:p>
                    <a:p>
                      <a:pPr indent="0" lvl="0" marL="0" marR="0" rtl="0" algn="l">
                        <a:lnSpc>
                          <a:spcPct val="115000"/>
                        </a:lnSpc>
                        <a:spcBef>
                          <a:spcPts val="0"/>
                        </a:spcBef>
                        <a:spcAft>
                          <a:spcPts val="0"/>
                        </a:spcAft>
                        <a:buNone/>
                      </a:pPr>
                      <a:r>
                        <a:t/>
                      </a:r>
                      <a:endParaRPr sz="800">
                        <a:latin typeface="Anybody"/>
                        <a:ea typeface="Anybody"/>
                        <a:cs typeface="Anybody"/>
                        <a:sym typeface="Anybody"/>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r>
            </a:tbl>
          </a:graphicData>
        </a:graphic>
      </p:graphicFrame>
      <p:sp>
        <p:nvSpPr>
          <p:cNvPr id="1484" name="Google Shape;1484;p54"/>
          <p:cNvSpPr txBox="1"/>
          <p:nvPr/>
        </p:nvSpPr>
        <p:spPr>
          <a:xfrm>
            <a:off x="1258550" y="409200"/>
            <a:ext cx="1536600" cy="1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Aspetti etico-sociali</a:t>
            </a:r>
            <a:endParaRPr sz="1000">
              <a:latin typeface="Anybody SemiBold"/>
              <a:ea typeface="Anybody SemiBold"/>
              <a:cs typeface="Anybody SemiBold"/>
              <a:sym typeface="Anybody SemiBold"/>
            </a:endParaRPr>
          </a:p>
        </p:txBody>
      </p:sp>
      <p:sp>
        <p:nvSpPr>
          <p:cNvPr id="1485" name="Google Shape;1485;p54"/>
          <p:cNvSpPr txBox="1"/>
          <p:nvPr/>
        </p:nvSpPr>
        <p:spPr>
          <a:xfrm>
            <a:off x="1258550" y="729175"/>
            <a:ext cx="306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nybody Medium"/>
                <a:ea typeface="Anybody Medium"/>
                <a:cs typeface="Anybody Medium"/>
                <a:sym typeface="Anybody Medium"/>
              </a:rPr>
              <a:t>Casi d’uso negativi dei deepfake</a:t>
            </a:r>
            <a:endParaRPr>
              <a:latin typeface="Anybody Medium"/>
              <a:ea typeface="Anybody Medium"/>
              <a:cs typeface="Anybody Medium"/>
              <a:sym typeface="Anybody Medium"/>
            </a:endParaRPr>
          </a:p>
        </p:txBody>
      </p:sp>
      <p:sp>
        <p:nvSpPr>
          <p:cNvPr id="1486" name="Google Shape;1486;p54">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54">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54">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54">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490" name="Google Shape;1490;p54">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491" name="Google Shape;1491;p54">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492" name="Google Shape;1492;p54">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54">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55"/>
          <p:cNvSpPr/>
          <p:nvPr/>
        </p:nvSpPr>
        <p:spPr>
          <a:xfrm>
            <a:off x="236640" y="455425"/>
            <a:ext cx="8670600" cy="4199400"/>
          </a:xfrm>
          <a:prstGeom prst="rect">
            <a:avLst/>
          </a:prstGeom>
          <a:solidFill>
            <a:schemeClr val="dk2"/>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Anybody"/>
                <a:ea typeface="Anybody"/>
                <a:cs typeface="Anybody"/>
                <a:sym typeface="Anybody"/>
              </a:rPr>
              <a:t>Bibliografia</a:t>
            </a:r>
            <a:endParaRPr b="1" sz="2500">
              <a:latin typeface="Anybody"/>
              <a:ea typeface="Anybody"/>
              <a:cs typeface="Anybody"/>
              <a:sym typeface="Anybody"/>
            </a:endParaRPr>
          </a:p>
          <a:p>
            <a:pPr indent="0" lvl="0" marL="0" rtl="0" algn="l">
              <a:spcBef>
                <a:spcPts val="0"/>
              </a:spcBef>
              <a:spcAft>
                <a:spcPts val="0"/>
              </a:spcAft>
              <a:buNone/>
            </a:pPr>
            <a:r>
              <a:t/>
            </a:r>
            <a:endParaRPr b="1" sz="1500">
              <a:latin typeface="Anybody"/>
              <a:ea typeface="Anybody"/>
              <a:cs typeface="Anybody"/>
              <a:sym typeface="Anybody"/>
            </a:endParaRPr>
          </a:p>
          <a:p>
            <a:pPr indent="-323850" lvl="0" marL="457200" rtl="0" algn="l">
              <a:lnSpc>
                <a:spcPct val="100000"/>
              </a:lnSpc>
              <a:spcBef>
                <a:spcPts val="0"/>
              </a:spcBef>
              <a:spcAft>
                <a:spcPts val="0"/>
              </a:spcAft>
              <a:buSzPts val="1500"/>
              <a:buFont typeface="Anybody"/>
              <a:buAutoNum type="arabicPeriod"/>
            </a:pPr>
            <a:r>
              <a:rPr lang="en" sz="1500" u="sng">
                <a:solidFill>
                  <a:schemeClr val="hlink"/>
                </a:solidFill>
                <a:latin typeface="Anybody"/>
                <a:ea typeface="Anybody"/>
                <a:cs typeface="Anybody"/>
                <a:sym typeface="Anybody"/>
                <a:hlinkClick r:id="rId3"/>
              </a:rPr>
              <a:t>deepfake in Vocabolario - Treccani</a:t>
            </a:r>
            <a:endParaRPr sz="1500">
              <a:solidFill>
                <a:schemeClr val="dk1"/>
              </a:solidFill>
              <a:latin typeface="Anybody"/>
              <a:ea typeface="Anybody"/>
              <a:cs typeface="Anybody"/>
              <a:sym typeface="Anybody"/>
            </a:endParaRPr>
          </a:p>
          <a:p>
            <a:pPr indent="-323850" lvl="0" marL="457200" rtl="0" algn="l">
              <a:lnSpc>
                <a:spcPct val="100000"/>
              </a:lnSpc>
              <a:spcBef>
                <a:spcPts val="1000"/>
              </a:spcBef>
              <a:spcAft>
                <a:spcPts val="0"/>
              </a:spcAft>
              <a:buSzPts val="1500"/>
              <a:buFont typeface="Anybody"/>
              <a:buAutoNum type="arabicPeriod"/>
            </a:pPr>
            <a:r>
              <a:rPr lang="en" sz="1500">
                <a:solidFill>
                  <a:schemeClr val="dk1"/>
                </a:solidFill>
                <a:latin typeface="Anybody"/>
                <a:ea typeface="Anybody"/>
                <a:cs typeface="Anybody"/>
                <a:sym typeface="Anybody"/>
              </a:rPr>
              <a:t>Stuart J Russell. Artificial intelligence: a modern approach. Pearson Education, Inc., 2010.</a:t>
            </a:r>
            <a:endParaRPr sz="1500">
              <a:solidFill>
                <a:schemeClr val="dk1"/>
              </a:solidFill>
              <a:latin typeface="Anybody"/>
              <a:ea typeface="Anybody"/>
              <a:cs typeface="Anybody"/>
              <a:sym typeface="Anybody"/>
            </a:endParaRPr>
          </a:p>
          <a:p>
            <a:pPr indent="-323850" lvl="0" marL="457200" rtl="0" algn="l">
              <a:lnSpc>
                <a:spcPct val="100000"/>
              </a:lnSpc>
              <a:spcBef>
                <a:spcPts val="1000"/>
              </a:spcBef>
              <a:spcAft>
                <a:spcPts val="0"/>
              </a:spcAft>
              <a:buSzPts val="1500"/>
              <a:buFont typeface="Anybody"/>
              <a:buAutoNum type="arabicPeriod"/>
            </a:pPr>
            <a:r>
              <a:rPr lang="en" sz="1500" u="sng">
                <a:solidFill>
                  <a:schemeClr val="hlink"/>
                </a:solidFill>
                <a:latin typeface="Anybody"/>
                <a:ea typeface="Anybody"/>
                <a:cs typeface="Anybody"/>
                <a:sym typeface="Anybody"/>
                <a:hlinkClick r:id="rId4"/>
              </a:rPr>
              <a:t>What is an Artificial Neuron?</a:t>
            </a:r>
            <a:endParaRPr sz="1500">
              <a:solidFill>
                <a:schemeClr val="dk1"/>
              </a:solidFill>
              <a:latin typeface="Anybody"/>
              <a:ea typeface="Anybody"/>
              <a:cs typeface="Anybody"/>
              <a:sym typeface="Anybody"/>
            </a:endParaRPr>
          </a:p>
          <a:p>
            <a:pPr indent="-323850" lvl="0" marL="457200" rtl="0" algn="l">
              <a:lnSpc>
                <a:spcPct val="100000"/>
              </a:lnSpc>
              <a:spcBef>
                <a:spcPts val="1000"/>
              </a:spcBef>
              <a:spcAft>
                <a:spcPts val="0"/>
              </a:spcAft>
              <a:buSzPts val="1500"/>
              <a:buFont typeface="Anybody"/>
              <a:buAutoNum type="arabicPeriod"/>
            </a:pPr>
            <a:r>
              <a:rPr lang="en" sz="1500" u="sng">
                <a:solidFill>
                  <a:schemeClr val="hlink"/>
                </a:solidFill>
                <a:latin typeface="Anybody"/>
                <a:ea typeface="Anybody"/>
                <a:cs typeface="Anybody"/>
                <a:sym typeface="Anybody"/>
                <a:hlinkClick r:id="rId5"/>
              </a:rPr>
              <a:t>Cos'è una rete neurale? | TIBCO Software</a:t>
            </a:r>
            <a:endParaRPr sz="1500">
              <a:solidFill>
                <a:schemeClr val="dk1"/>
              </a:solidFill>
              <a:latin typeface="Anybody"/>
              <a:ea typeface="Anybody"/>
              <a:cs typeface="Anybody"/>
              <a:sym typeface="Anybody"/>
            </a:endParaRPr>
          </a:p>
          <a:p>
            <a:pPr indent="-323850" lvl="0" marL="457200" rtl="0" algn="l">
              <a:lnSpc>
                <a:spcPct val="100000"/>
              </a:lnSpc>
              <a:spcBef>
                <a:spcPts val="1000"/>
              </a:spcBef>
              <a:spcAft>
                <a:spcPts val="0"/>
              </a:spcAft>
              <a:buSzPts val="1500"/>
              <a:buFont typeface="Anybody"/>
              <a:buAutoNum type="arabicPeriod"/>
            </a:pPr>
            <a:r>
              <a:rPr lang="en" sz="1500" u="sng">
                <a:solidFill>
                  <a:schemeClr val="hlink"/>
                </a:solidFill>
                <a:latin typeface="Anybody"/>
                <a:ea typeface="Anybody"/>
                <a:cs typeface="Anybody"/>
                <a:sym typeface="Anybody"/>
                <a:hlinkClick r:id="rId6"/>
              </a:rPr>
              <a:t>What is an Autoencoder?</a:t>
            </a:r>
            <a:endParaRPr sz="1500">
              <a:solidFill>
                <a:schemeClr val="dk1"/>
              </a:solidFill>
              <a:latin typeface="Anybody"/>
              <a:ea typeface="Anybody"/>
              <a:cs typeface="Anybody"/>
              <a:sym typeface="Anybody"/>
            </a:endParaRPr>
          </a:p>
          <a:p>
            <a:pPr indent="-323850" lvl="0" marL="457200" rtl="0" algn="l">
              <a:lnSpc>
                <a:spcPct val="100000"/>
              </a:lnSpc>
              <a:spcBef>
                <a:spcPts val="1000"/>
              </a:spcBef>
              <a:spcAft>
                <a:spcPts val="1000"/>
              </a:spcAft>
              <a:buSzPts val="1500"/>
              <a:buFont typeface="Anybody"/>
              <a:buAutoNum type="arabicPeriod"/>
            </a:pPr>
            <a:r>
              <a:rPr lang="en" sz="1500" u="sng">
                <a:solidFill>
                  <a:schemeClr val="hlink"/>
                </a:solidFill>
                <a:latin typeface="Anybody"/>
                <a:ea typeface="Anybody"/>
                <a:cs typeface="Anybody"/>
                <a:sym typeface="Anybody"/>
                <a:hlinkClick r:id="rId7"/>
              </a:rPr>
              <a:t>Understanding the Technology Behind DeepFakes - Alan Zucconi</a:t>
            </a:r>
            <a:endParaRPr sz="1500">
              <a:highlight>
                <a:srgbClr val="FFFFFF"/>
              </a:highlight>
            </a:endParaRPr>
          </a:p>
        </p:txBody>
      </p:sp>
      <p:sp>
        <p:nvSpPr>
          <p:cNvPr id="1499" name="Google Shape;1499;p55">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55">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55">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55">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503" name="Google Shape;1503;p55">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504" name="Google Shape;1504;p55">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505" name="Google Shape;1505;p55">
            <a:hlinkClick action="ppaction://hlinksldjump" r:id="rId8"/>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55">
            <a:hlinkClick action="ppaction://hlinksldjump" r:id="rId9"/>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56"/>
          <p:cNvSpPr txBox="1"/>
          <p:nvPr>
            <p:ph idx="1" type="subTitle"/>
          </p:nvPr>
        </p:nvSpPr>
        <p:spPr>
          <a:xfrm>
            <a:off x="2963700" y="2371657"/>
            <a:ext cx="3216600" cy="4002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simone.micarelli@studenti.unicam.it</a:t>
            </a:r>
            <a:endParaRPr/>
          </a:p>
        </p:txBody>
      </p:sp>
      <p:sp>
        <p:nvSpPr>
          <p:cNvPr id="1512" name="Google Shape;1512;p56"/>
          <p:cNvSpPr txBox="1"/>
          <p:nvPr>
            <p:ph type="ctrTitle"/>
          </p:nvPr>
        </p:nvSpPr>
        <p:spPr>
          <a:xfrm>
            <a:off x="2003400" y="611375"/>
            <a:ext cx="5137200" cy="17238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sz="5000">
                <a:latin typeface="Anybody SemiBold"/>
                <a:ea typeface="Anybody SemiBold"/>
                <a:cs typeface="Anybody SemiBold"/>
                <a:sym typeface="Anybody SemiBold"/>
              </a:rPr>
              <a:t>Grazie per l’attenzione!</a:t>
            </a:r>
            <a:endParaRPr sz="5000">
              <a:latin typeface="Anybody SemiBold"/>
              <a:ea typeface="Anybody SemiBold"/>
              <a:cs typeface="Anybody SemiBold"/>
              <a:sym typeface="Anybody SemiBold"/>
            </a:endParaRPr>
          </a:p>
        </p:txBody>
      </p:sp>
      <p:sp>
        <p:nvSpPr>
          <p:cNvPr id="1513" name="Google Shape;1513;p56">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56">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56">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516" name="Google Shape;1516;p56">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517" name="Google Shape;1517;p56">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56">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22" name="Shape 1522"/>
        <p:cNvGrpSpPr/>
        <p:nvPr/>
      </p:nvGrpSpPr>
      <p:grpSpPr>
        <a:xfrm>
          <a:off x="0" y="0"/>
          <a:ext cx="0" cy="0"/>
          <a:chOff x="0" y="0"/>
          <a:chExt cx="0" cy="0"/>
        </a:xfrm>
      </p:grpSpPr>
      <p:grpSp>
        <p:nvGrpSpPr>
          <p:cNvPr id="1523" name="Google Shape;1523;p57"/>
          <p:cNvGrpSpPr/>
          <p:nvPr/>
        </p:nvGrpSpPr>
        <p:grpSpPr>
          <a:xfrm>
            <a:off x="2874869" y="2905647"/>
            <a:ext cx="710429" cy="733333"/>
            <a:chOff x="7472875" y="2543800"/>
            <a:chExt cx="672182" cy="693853"/>
          </a:xfrm>
        </p:grpSpPr>
        <p:sp>
          <p:nvSpPr>
            <p:cNvPr id="1524" name="Google Shape;1524;p57"/>
            <p:cNvSpPr/>
            <p:nvPr/>
          </p:nvSpPr>
          <p:spPr>
            <a:xfrm>
              <a:off x="7472875" y="2543800"/>
              <a:ext cx="672082" cy="693853"/>
            </a:xfrm>
            <a:custGeom>
              <a:rect b="b" l="l" r="r" t="t"/>
              <a:pathLst>
                <a:path extrusionOk="0" h="32355" w="107835">
                  <a:moveTo>
                    <a:pt x="1" y="0"/>
                  </a:moveTo>
                  <a:lnTo>
                    <a:pt x="1" y="32355"/>
                  </a:lnTo>
                  <a:lnTo>
                    <a:pt x="107835" y="32355"/>
                  </a:lnTo>
                  <a:lnTo>
                    <a:pt x="107835"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57"/>
            <p:cNvSpPr/>
            <p:nvPr/>
          </p:nvSpPr>
          <p:spPr>
            <a:xfrm>
              <a:off x="7472975" y="2543825"/>
              <a:ext cx="672082" cy="68419"/>
            </a:xfrm>
            <a:custGeom>
              <a:rect b="b" l="l" r="r" t="t"/>
              <a:pathLst>
                <a:path extrusionOk="0" h="6203" w="107835">
                  <a:moveTo>
                    <a:pt x="1" y="1"/>
                  </a:moveTo>
                  <a:lnTo>
                    <a:pt x="1" y="6203"/>
                  </a:lnTo>
                  <a:lnTo>
                    <a:pt x="107835" y="6203"/>
                  </a:lnTo>
                  <a:lnTo>
                    <a:pt x="107835" y="1"/>
                  </a:lnTo>
                  <a:close/>
                </a:path>
              </a:pathLst>
            </a:custGeom>
            <a:solidFill>
              <a:schemeClr val="accent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6" name="Google Shape;1526;p57"/>
          <p:cNvGrpSpPr/>
          <p:nvPr/>
        </p:nvGrpSpPr>
        <p:grpSpPr>
          <a:xfrm>
            <a:off x="5558682" y="2905647"/>
            <a:ext cx="710429" cy="733333"/>
            <a:chOff x="7472875" y="2543800"/>
            <a:chExt cx="672182" cy="693853"/>
          </a:xfrm>
        </p:grpSpPr>
        <p:sp>
          <p:nvSpPr>
            <p:cNvPr id="1527" name="Google Shape;1527;p57"/>
            <p:cNvSpPr/>
            <p:nvPr/>
          </p:nvSpPr>
          <p:spPr>
            <a:xfrm>
              <a:off x="7472875" y="2543800"/>
              <a:ext cx="672082" cy="693853"/>
            </a:xfrm>
            <a:custGeom>
              <a:rect b="b" l="l" r="r" t="t"/>
              <a:pathLst>
                <a:path extrusionOk="0" h="32355" w="107835">
                  <a:moveTo>
                    <a:pt x="1" y="0"/>
                  </a:moveTo>
                  <a:lnTo>
                    <a:pt x="1" y="32355"/>
                  </a:lnTo>
                  <a:lnTo>
                    <a:pt x="107835" y="32355"/>
                  </a:lnTo>
                  <a:lnTo>
                    <a:pt x="107835"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57"/>
            <p:cNvSpPr/>
            <p:nvPr/>
          </p:nvSpPr>
          <p:spPr>
            <a:xfrm>
              <a:off x="7472975" y="2543825"/>
              <a:ext cx="672082" cy="68419"/>
            </a:xfrm>
            <a:custGeom>
              <a:rect b="b" l="l" r="r" t="t"/>
              <a:pathLst>
                <a:path extrusionOk="0" h="6203" w="107835">
                  <a:moveTo>
                    <a:pt x="1" y="1"/>
                  </a:moveTo>
                  <a:lnTo>
                    <a:pt x="1" y="6203"/>
                  </a:lnTo>
                  <a:lnTo>
                    <a:pt x="107835" y="6203"/>
                  </a:lnTo>
                  <a:lnTo>
                    <a:pt x="107835" y="1"/>
                  </a:lnTo>
                  <a:close/>
                </a:path>
              </a:pathLst>
            </a:custGeom>
            <a:solidFill>
              <a:schemeClr val="accent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9" name="Google Shape;1529;p57"/>
          <p:cNvGrpSpPr/>
          <p:nvPr/>
        </p:nvGrpSpPr>
        <p:grpSpPr>
          <a:xfrm>
            <a:off x="4218388" y="1355947"/>
            <a:ext cx="710429" cy="733333"/>
            <a:chOff x="7472875" y="2543800"/>
            <a:chExt cx="672182" cy="693853"/>
          </a:xfrm>
        </p:grpSpPr>
        <p:sp>
          <p:nvSpPr>
            <p:cNvPr id="1530" name="Google Shape;1530;p57"/>
            <p:cNvSpPr/>
            <p:nvPr/>
          </p:nvSpPr>
          <p:spPr>
            <a:xfrm>
              <a:off x="7472875" y="2543800"/>
              <a:ext cx="672082" cy="693853"/>
            </a:xfrm>
            <a:custGeom>
              <a:rect b="b" l="l" r="r" t="t"/>
              <a:pathLst>
                <a:path extrusionOk="0" h="32355" w="107835">
                  <a:moveTo>
                    <a:pt x="1" y="0"/>
                  </a:moveTo>
                  <a:lnTo>
                    <a:pt x="1" y="32355"/>
                  </a:lnTo>
                  <a:lnTo>
                    <a:pt x="107835" y="32355"/>
                  </a:lnTo>
                  <a:lnTo>
                    <a:pt x="107835"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57"/>
            <p:cNvSpPr/>
            <p:nvPr/>
          </p:nvSpPr>
          <p:spPr>
            <a:xfrm>
              <a:off x="7472975" y="2543825"/>
              <a:ext cx="672082" cy="68419"/>
            </a:xfrm>
            <a:custGeom>
              <a:rect b="b" l="l" r="r" t="t"/>
              <a:pathLst>
                <a:path extrusionOk="0" h="6203" w="107835">
                  <a:moveTo>
                    <a:pt x="1" y="1"/>
                  </a:moveTo>
                  <a:lnTo>
                    <a:pt x="1" y="6203"/>
                  </a:lnTo>
                  <a:lnTo>
                    <a:pt x="107835" y="6203"/>
                  </a:lnTo>
                  <a:lnTo>
                    <a:pt x="107835" y="1"/>
                  </a:lnTo>
                  <a:close/>
                </a:path>
              </a:pathLst>
            </a:custGeom>
            <a:solidFill>
              <a:schemeClr val="accent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2" name="Google Shape;1532;p57"/>
          <p:cNvSpPr txBox="1"/>
          <p:nvPr>
            <p:ph idx="3" type="title"/>
          </p:nvPr>
        </p:nvSpPr>
        <p:spPr>
          <a:xfrm rot="1452">
            <a:off x="4218400" y="1442050"/>
            <a:ext cx="710400" cy="63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02</a:t>
            </a:r>
            <a:endParaRPr/>
          </a:p>
        </p:txBody>
      </p:sp>
      <p:grpSp>
        <p:nvGrpSpPr>
          <p:cNvPr id="1533" name="Google Shape;1533;p57"/>
          <p:cNvGrpSpPr/>
          <p:nvPr/>
        </p:nvGrpSpPr>
        <p:grpSpPr>
          <a:xfrm>
            <a:off x="6900519" y="1355947"/>
            <a:ext cx="710429" cy="733333"/>
            <a:chOff x="7472875" y="2543800"/>
            <a:chExt cx="672182" cy="693853"/>
          </a:xfrm>
        </p:grpSpPr>
        <p:sp>
          <p:nvSpPr>
            <p:cNvPr id="1534" name="Google Shape;1534;p57"/>
            <p:cNvSpPr/>
            <p:nvPr/>
          </p:nvSpPr>
          <p:spPr>
            <a:xfrm>
              <a:off x="7472875" y="2543800"/>
              <a:ext cx="672082" cy="693853"/>
            </a:xfrm>
            <a:custGeom>
              <a:rect b="b" l="l" r="r" t="t"/>
              <a:pathLst>
                <a:path extrusionOk="0" h="32355" w="107835">
                  <a:moveTo>
                    <a:pt x="1" y="0"/>
                  </a:moveTo>
                  <a:lnTo>
                    <a:pt x="1" y="32355"/>
                  </a:lnTo>
                  <a:lnTo>
                    <a:pt x="107835" y="32355"/>
                  </a:lnTo>
                  <a:lnTo>
                    <a:pt x="107835"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57"/>
            <p:cNvSpPr/>
            <p:nvPr/>
          </p:nvSpPr>
          <p:spPr>
            <a:xfrm>
              <a:off x="7472975" y="2543825"/>
              <a:ext cx="672082" cy="68419"/>
            </a:xfrm>
            <a:custGeom>
              <a:rect b="b" l="l" r="r" t="t"/>
              <a:pathLst>
                <a:path extrusionOk="0" h="6203" w="107835">
                  <a:moveTo>
                    <a:pt x="1" y="1"/>
                  </a:moveTo>
                  <a:lnTo>
                    <a:pt x="1" y="6203"/>
                  </a:lnTo>
                  <a:lnTo>
                    <a:pt x="107835" y="6203"/>
                  </a:lnTo>
                  <a:lnTo>
                    <a:pt x="107835" y="1"/>
                  </a:lnTo>
                  <a:close/>
                </a:path>
              </a:pathLst>
            </a:custGeom>
            <a:solidFill>
              <a:schemeClr val="accent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6" name="Google Shape;1536;p57"/>
          <p:cNvGrpSpPr/>
          <p:nvPr/>
        </p:nvGrpSpPr>
        <p:grpSpPr>
          <a:xfrm>
            <a:off x="1532894" y="1355947"/>
            <a:ext cx="710429" cy="733333"/>
            <a:chOff x="7472875" y="2543800"/>
            <a:chExt cx="672182" cy="693853"/>
          </a:xfrm>
        </p:grpSpPr>
        <p:sp>
          <p:nvSpPr>
            <p:cNvPr id="1537" name="Google Shape;1537;p57"/>
            <p:cNvSpPr/>
            <p:nvPr/>
          </p:nvSpPr>
          <p:spPr>
            <a:xfrm>
              <a:off x="7472875" y="2543800"/>
              <a:ext cx="672082" cy="693853"/>
            </a:xfrm>
            <a:custGeom>
              <a:rect b="b" l="l" r="r" t="t"/>
              <a:pathLst>
                <a:path extrusionOk="0" h="32355" w="107835">
                  <a:moveTo>
                    <a:pt x="1" y="0"/>
                  </a:moveTo>
                  <a:lnTo>
                    <a:pt x="1" y="32355"/>
                  </a:lnTo>
                  <a:lnTo>
                    <a:pt x="107835" y="32355"/>
                  </a:lnTo>
                  <a:lnTo>
                    <a:pt x="107835"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57"/>
            <p:cNvSpPr/>
            <p:nvPr/>
          </p:nvSpPr>
          <p:spPr>
            <a:xfrm>
              <a:off x="7472975" y="2543825"/>
              <a:ext cx="672082" cy="68419"/>
            </a:xfrm>
            <a:custGeom>
              <a:rect b="b" l="l" r="r" t="t"/>
              <a:pathLst>
                <a:path extrusionOk="0" h="6203" w="107835">
                  <a:moveTo>
                    <a:pt x="1" y="1"/>
                  </a:moveTo>
                  <a:lnTo>
                    <a:pt x="1" y="6203"/>
                  </a:lnTo>
                  <a:lnTo>
                    <a:pt x="107835" y="6203"/>
                  </a:lnTo>
                  <a:lnTo>
                    <a:pt x="107835" y="1"/>
                  </a:lnTo>
                  <a:close/>
                </a:path>
              </a:pathLst>
            </a:custGeom>
            <a:solidFill>
              <a:schemeClr val="accent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9" name="Google Shape;1539;p57"/>
          <p:cNvSpPr txBox="1"/>
          <p:nvPr>
            <p:ph idx="2" type="title"/>
          </p:nvPr>
        </p:nvSpPr>
        <p:spPr>
          <a:xfrm>
            <a:off x="720000" y="2089275"/>
            <a:ext cx="2336400" cy="65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Introduzione</a:t>
            </a:r>
            <a:endParaRPr/>
          </a:p>
        </p:txBody>
      </p:sp>
      <p:sp>
        <p:nvSpPr>
          <p:cNvPr id="1540" name="Google Shape;1540;p57"/>
          <p:cNvSpPr txBox="1"/>
          <p:nvPr>
            <p:ph idx="18" type="title"/>
          </p:nvPr>
        </p:nvSpPr>
        <p:spPr>
          <a:xfrm>
            <a:off x="329225" y="498825"/>
            <a:ext cx="7704000" cy="63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Indice</a:t>
            </a:r>
            <a:endParaRPr b="1"/>
          </a:p>
        </p:txBody>
      </p:sp>
      <p:sp>
        <p:nvSpPr>
          <p:cNvPr id="1541" name="Google Shape;1541;p57"/>
          <p:cNvSpPr txBox="1"/>
          <p:nvPr>
            <p:ph idx="4" type="title"/>
          </p:nvPr>
        </p:nvSpPr>
        <p:spPr>
          <a:xfrm>
            <a:off x="3403800" y="2089275"/>
            <a:ext cx="2336400" cy="65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Aspetti tecnologici</a:t>
            </a:r>
            <a:endParaRPr/>
          </a:p>
        </p:txBody>
      </p:sp>
      <p:sp>
        <p:nvSpPr>
          <p:cNvPr id="1542" name="Google Shape;1542;p57"/>
          <p:cNvSpPr txBox="1"/>
          <p:nvPr>
            <p:ph idx="6" type="title"/>
          </p:nvPr>
        </p:nvSpPr>
        <p:spPr>
          <a:xfrm rot="1452">
            <a:off x="6900525" y="1417450"/>
            <a:ext cx="710400" cy="65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1543" name="Google Shape;1543;p57"/>
          <p:cNvSpPr txBox="1"/>
          <p:nvPr>
            <p:ph idx="7" type="title"/>
          </p:nvPr>
        </p:nvSpPr>
        <p:spPr>
          <a:xfrm>
            <a:off x="6087600" y="2089275"/>
            <a:ext cx="2336400" cy="65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Creazione </a:t>
            </a:r>
            <a:br>
              <a:rPr lang="en"/>
            </a:br>
            <a:r>
              <a:rPr lang="en"/>
              <a:t>deepfake</a:t>
            </a:r>
            <a:endParaRPr/>
          </a:p>
        </p:txBody>
      </p:sp>
      <p:sp>
        <p:nvSpPr>
          <p:cNvPr id="1544" name="Google Shape;1544;p57"/>
          <p:cNvSpPr txBox="1"/>
          <p:nvPr>
            <p:ph idx="9" type="title"/>
          </p:nvPr>
        </p:nvSpPr>
        <p:spPr>
          <a:xfrm rot="1452">
            <a:off x="2874975" y="3001150"/>
            <a:ext cx="710400" cy="63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1545" name="Google Shape;1545;p57"/>
          <p:cNvSpPr txBox="1"/>
          <p:nvPr>
            <p:ph idx="13" type="title"/>
          </p:nvPr>
        </p:nvSpPr>
        <p:spPr>
          <a:xfrm>
            <a:off x="1873725" y="3632826"/>
            <a:ext cx="2712600" cy="65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Deepfake </a:t>
            </a:r>
            <a:br>
              <a:rPr lang="en"/>
            </a:br>
            <a:r>
              <a:rPr lang="en"/>
              <a:t>detection</a:t>
            </a:r>
            <a:endParaRPr/>
          </a:p>
        </p:txBody>
      </p:sp>
      <p:sp>
        <p:nvSpPr>
          <p:cNvPr id="1546" name="Google Shape;1546;p57"/>
          <p:cNvSpPr txBox="1"/>
          <p:nvPr>
            <p:ph idx="15" type="title"/>
          </p:nvPr>
        </p:nvSpPr>
        <p:spPr>
          <a:xfrm rot="1452">
            <a:off x="5558775" y="2976551"/>
            <a:ext cx="710400" cy="65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1547" name="Google Shape;1547;p57"/>
          <p:cNvSpPr txBox="1"/>
          <p:nvPr>
            <p:ph idx="16" type="title"/>
          </p:nvPr>
        </p:nvSpPr>
        <p:spPr>
          <a:xfrm>
            <a:off x="4590975" y="3632825"/>
            <a:ext cx="2645700" cy="65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Aspetti etico-sociali</a:t>
            </a:r>
            <a:endParaRPr/>
          </a:p>
        </p:txBody>
      </p:sp>
      <p:sp>
        <p:nvSpPr>
          <p:cNvPr id="1548" name="Google Shape;1548;p57"/>
          <p:cNvSpPr txBox="1"/>
          <p:nvPr>
            <p:ph type="title"/>
          </p:nvPr>
        </p:nvSpPr>
        <p:spPr>
          <a:xfrm rot="1452">
            <a:off x="1533075" y="1423300"/>
            <a:ext cx="710400" cy="671700"/>
          </a:xfrm>
          <a:prstGeom prst="rect">
            <a:avLst/>
          </a:prstGeom>
        </p:spPr>
        <p:txBody>
          <a:bodyPr anchorCtr="0" anchor="t" bIns="91425" lIns="342900" spcFirstLastPara="1" rIns="102100" wrap="square" tIns="91425">
            <a:noAutofit/>
          </a:bodyPr>
          <a:lstStyle/>
          <a:p>
            <a:pPr indent="0" lvl="0" marL="0" marR="0" rtl="0" algn="ctr">
              <a:spcBef>
                <a:spcPts val="0"/>
              </a:spcBef>
              <a:spcAft>
                <a:spcPts val="0"/>
              </a:spcAft>
              <a:buNone/>
            </a:pPr>
            <a:r>
              <a:rPr lang="en"/>
              <a:t>01</a:t>
            </a:r>
            <a:endParaRPr/>
          </a:p>
        </p:txBody>
      </p:sp>
      <p:sp>
        <p:nvSpPr>
          <p:cNvPr id="1549" name="Google Shape;1549;p57">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57">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57">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57">
            <a:hlinkClick action="ppaction://hlinkshowjump?jump=nextslide"/>
          </p:cNvPr>
          <p:cNvSpPr txBox="1"/>
          <p:nvPr>
            <p:ph idx="1"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553" name="Google Shape;1553;p57">
            <a:hlinkClick action="ppaction://hlinkshowjump?jump=previousslide"/>
          </p:cNvPr>
          <p:cNvSpPr txBox="1"/>
          <p:nvPr>
            <p:ph idx="1"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554" name="Google Shape;1554;p57">
            <a:hlinkClick action="ppaction://hlinkshowjump?jump=firstslide"/>
          </p:cNvPr>
          <p:cNvSpPr txBox="1"/>
          <p:nvPr>
            <p:ph idx="1"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555" name="Google Shape;1555;p57">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57">
            <a:hlinkClick action="ppaction://hlinksldjump" r:id="rId4"/>
          </p:cNvPr>
          <p:cNvSpPr txBox="1"/>
          <p:nvPr>
            <p:ph idx="1"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60" name="Shape 1560"/>
        <p:cNvGrpSpPr/>
        <p:nvPr/>
      </p:nvGrpSpPr>
      <p:grpSpPr>
        <a:xfrm>
          <a:off x="0" y="0"/>
          <a:ext cx="0" cy="0"/>
          <a:chOff x="0" y="0"/>
          <a:chExt cx="0" cy="0"/>
        </a:xfrm>
      </p:grpSpPr>
      <p:grpSp>
        <p:nvGrpSpPr>
          <p:cNvPr id="1561" name="Google Shape;1561;p58"/>
          <p:cNvGrpSpPr/>
          <p:nvPr/>
        </p:nvGrpSpPr>
        <p:grpSpPr>
          <a:xfrm>
            <a:off x="2523326" y="704987"/>
            <a:ext cx="5520487" cy="3276320"/>
            <a:chOff x="2611546" y="3505949"/>
            <a:chExt cx="2084304" cy="1237001"/>
          </a:xfrm>
        </p:grpSpPr>
        <p:grpSp>
          <p:nvGrpSpPr>
            <p:cNvPr id="1562" name="Google Shape;1562;p58"/>
            <p:cNvGrpSpPr/>
            <p:nvPr/>
          </p:nvGrpSpPr>
          <p:grpSpPr>
            <a:xfrm>
              <a:off x="2611546" y="3505949"/>
              <a:ext cx="2084304" cy="1237001"/>
              <a:chOff x="2611546" y="3505949"/>
              <a:chExt cx="2084304" cy="1237001"/>
            </a:xfrm>
          </p:grpSpPr>
          <p:sp>
            <p:nvSpPr>
              <p:cNvPr id="1563" name="Google Shape;1563;p58"/>
              <p:cNvSpPr/>
              <p:nvPr/>
            </p:nvSpPr>
            <p:spPr>
              <a:xfrm>
                <a:off x="2611546" y="3505949"/>
                <a:ext cx="2084168" cy="1236950"/>
              </a:xfrm>
              <a:custGeom>
                <a:rect b="b" l="l" r="r" t="t"/>
                <a:pathLst>
                  <a:path extrusionOk="0" h="49478" w="73587">
                    <a:moveTo>
                      <a:pt x="0" y="1"/>
                    </a:moveTo>
                    <a:lnTo>
                      <a:pt x="0" y="49478"/>
                    </a:lnTo>
                    <a:lnTo>
                      <a:pt x="73587" y="49478"/>
                    </a:lnTo>
                    <a:lnTo>
                      <a:pt x="73587" y="1"/>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58"/>
              <p:cNvSpPr/>
              <p:nvPr/>
            </p:nvSpPr>
            <p:spPr>
              <a:xfrm>
                <a:off x="4626550" y="3506000"/>
                <a:ext cx="69300" cy="1236950"/>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58"/>
              <p:cNvSpPr/>
              <p:nvPr/>
            </p:nvSpPr>
            <p:spPr>
              <a:xfrm>
                <a:off x="2611574" y="3505999"/>
                <a:ext cx="2084196" cy="155100"/>
              </a:xfrm>
              <a:custGeom>
                <a:rect b="b" l="l" r="r" t="t"/>
                <a:pathLst>
                  <a:path extrusionOk="0" h="6204" w="73588">
                    <a:moveTo>
                      <a:pt x="1" y="0"/>
                    </a:moveTo>
                    <a:lnTo>
                      <a:pt x="1" y="6204"/>
                    </a:lnTo>
                    <a:lnTo>
                      <a:pt x="73587" y="6204"/>
                    </a:lnTo>
                    <a:lnTo>
                      <a:pt x="73587" y="0"/>
                    </a:lnTo>
                    <a:close/>
                  </a:path>
                </a:pathLst>
              </a:custGeom>
              <a:solidFill>
                <a:schemeClr val="accent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58"/>
              <p:cNvSpPr/>
              <p:nvPr/>
            </p:nvSpPr>
            <p:spPr>
              <a:xfrm>
                <a:off x="4626550" y="4380475"/>
                <a:ext cx="69300" cy="283025"/>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58"/>
              <p:cNvSpPr/>
              <p:nvPr/>
            </p:nvSpPr>
            <p:spPr>
              <a:xfrm>
                <a:off x="4626550" y="4359050"/>
                <a:ext cx="69300" cy="283050"/>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58"/>
              <p:cNvSpPr/>
              <p:nvPr/>
            </p:nvSpPr>
            <p:spPr>
              <a:xfrm>
                <a:off x="2692382" y="3561999"/>
                <a:ext cx="967355" cy="43100"/>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9" name="Google Shape;1569;p58"/>
            <p:cNvGrpSpPr/>
            <p:nvPr/>
          </p:nvGrpSpPr>
          <p:grpSpPr>
            <a:xfrm>
              <a:off x="4351170" y="3543618"/>
              <a:ext cx="305353" cy="85930"/>
              <a:chOff x="1565100" y="3228800"/>
              <a:chExt cx="542175" cy="152575"/>
            </a:xfrm>
          </p:grpSpPr>
          <p:sp>
            <p:nvSpPr>
              <p:cNvPr id="1570" name="Google Shape;1570;p58"/>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58"/>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58"/>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58"/>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58"/>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58"/>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58"/>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77" name="Google Shape;1577;p58"/>
          <p:cNvGrpSpPr/>
          <p:nvPr/>
        </p:nvGrpSpPr>
        <p:grpSpPr>
          <a:xfrm>
            <a:off x="1100197" y="1678652"/>
            <a:ext cx="1652693" cy="1705976"/>
            <a:chOff x="7472875" y="2543800"/>
            <a:chExt cx="672182" cy="693853"/>
          </a:xfrm>
        </p:grpSpPr>
        <p:sp>
          <p:nvSpPr>
            <p:cNvPr id="1578" name="Google Shape;1578;p58"/>
            <p:cNvSpPr/>
            <p:nvPr/>
          </p:nvSpPr>
          <p:spPr>
            <a:xfrm>
              <a:off x="7472875" y="2543800"/>
              <a:ext cx="672082" cy="693853"/>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58"/>
            <p:cNvSpPr/>
            <p:nvPr/>
          </p:nvSpPr>
          <p:spPr>
            <a:xfrm>
              <a:off x="7472975" y="2543825"/>
              <a:ext cx="672082" cy="68419"/>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0" name="Google Shape;1580;p58"/>
          <p:cNvSpPr txBox="1"/>
          <p:nvPr>
            <p:ph idx="2" type="title"/>
          </p:nvPr>
        </p:nvSpPr>
        <p:spPr>
          <a:xfrm>
            <a:off x="1223500" y="1929238"/>
            <a:ext cx="1406100" cy="13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1581" name="Google Shape;1581;p58"/>
          <p:cNvSpPr txBox="1"/>
          <p:nvPr>
            <p:ph type="title"/>
          </p:nvPr>
        </p:nvSpPr>
        <p:spPr>
          <a:xfrm>
            <a:off x="2970436" y="2110725"/>
            <a:ext cx="46263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Introduzione</a:t>
            </a:r>
            <a:endParaRPr b="1"/>
          </a:p>
        </p:txBody>
      </p:sp>
      <p:grpSp>
        <p:nvGrpSpPr>
          <p:cNvPr id="1582" name="Google Shape;1582;p58"/>
          <p:cNvGrpSpPr/>
          <p:nvPr/>
        </p:nvGrpSpPr>
        <p:grpSpPr>
          <a:xfrm>
            <a:off x="8311699" y="4266901"/>
            <a:ext cx="596604" cy="336611"/>
            <a:chOff x="1427975" y="2651075"/>
            <a:chExt cx="413275" cy="233175"/>
          </a:xfrm>
        </p:grpSpPr>
        <p:sp>
          <p:nvSpPr>
            <p:cNvPr id="1583" name="Google Shape;1583;p58"/>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58"/>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5" name="Google Shape;1585;p58"/>
          <p:cNvGrpSpPr/>
          <p:nvPr/>
        </p:nvGrpSpPr>
        <p:grpSpPr>
          <a:xfrm>
            <a:off x="1100189" y="561258"/>
            <a:ext cx="335420" cy="499847"/>
            <a:chOff x="2087900" y="2665800"/>
            <a:chExt cx="232350" cy="346250"/>
          </a:xfrm>
        </p:grpSpPr>
        <p:sp>
          <p:nvSpPr>
            <p:cNvPr id="1586" name="Google Shape;1586;p58"/>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58"/>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8" name="Google Shape;1588;p58"/>
          <p:cNvGrpSpPr/>
          <p:nvPr/>
        </p:nvGrpSpPr>
        <p:grpSpPr>
          <a:xfrm>
            <a:off x="1603664" y="561258"/>
            <a:ext cx="335420" cy="499847"/>
            <a:chOff x="2087900" y="2665800"/>
            <a:chExt cx="232350" cy="346250"/>
          </a:xfrm>
        </p:grpSpPr>
        <p:sp>
          <p:nvSpPr>
            <p:cNvPr id="1589" name="Google Shape;1589;p58"/>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58"/>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1" name="Google Shape;1591;p58"/>
          <p:cNvGrpSpPr/>
          <p:nvPr/>
        </p:nvGrpSpPr>
        <p:grpSpPr>
          <a:xfrm>
            <a:off x="596714" y="561258"/>
            <a:ext cx="335420" cy="499847"/>
            <a:chOff x="2087900" y="2665800"/>
            <a:chExt cx="232350" cy="346250"/>
          </a:xfrm>
        </p:grpSpPr>
        <p:sp>
          <p:nvSpPr>
            <p:cNvPr id="1592" name="Google Shape;1592;p58"/>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58"/>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4" name="Google Shape;1594;p58"/>
          <p:cNvGrpSpPr/>
          <p:nvPr/>
        </p:nvGrpSpPr>
        <p:grpSpPr>
          <a:xfrm>
            <a:off x="8311699" y="3768726"/>
            <a:ext cx="596604" cy="336611"/>
            <a:chOff x="1427975" y="2651075"/>
            <a:chExt cx="413275" cy="233175"/>
          </a:xfrm>
        </p:grpSpPr>
        <p:sp>
          <p:nvSpPr>
            <p:cNvPr id="1595" name="Google Shape;1595;p58"/>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58"/>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7" name="Google Shape;1597;p58"/>
          <p:cNvGrpSpPr/>
          <p:nvPr/>
        </p:nvGrpSpPr>
        <p:grpSpPr>
          <a:xfrm>
            <a:off x="8311699" y="3270551"/>
            <a:ext cx="596604" cy="336611"/>
            <a:chOff x="1427975" y="2651075"/>
            <a:chExt cx="413275" cy="233175"/>
          </a:xfrm>
        </p:grpSpPr>
        <p:sp>
          <p:nvSpPr>
            <p:cNvPr id="1598" name="Google Shape;1598;p58"/>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58"/>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0" name="Google Shape;1600;p58">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58">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58">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58">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604" name="Google Shape;1604;p58">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605" name="Google Shape;1605;p58">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606" name="Google Shape;1606;p58">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58">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11" name="Shape 1611"/>
        <p:cNvGrpSpPr/>
        <p:nvPr/>
      </p:nvGrpSpPr>
      <p:grpSpPr>
        <a:xfrm>
          <a:off x="0" y="0"/>
          <a:ext cx="0" cy="0"/>
          <a:chOff x="0" y="0"/>
          <a:chExt cx="0" cy="0"/>
        </a:xfrm>
      </p:grpSpPr>
      <p:grpSp>
        <p:nvGrpSpPr>
          <p:cNvPr id="1612" name="Google Shape;1612;p59"/>
          <p:cNvGrpSpPr/>
          <p:nvPr/>
        </p:nvGrpSpPr>
        <p:grpSpPr>
          <a:xfrm flipH="1">
            <a:off x="1464697" y="933600"/>
            <a:ext cx="5520487" cy="3276320"/>
            <a:chOff x="2611546" y="3505949"/>
            <a:chExt cx="2084304" cy="1237001"/>
          </a:xfrm>
        </p:grpSpPr>
        <p:grpSp>
          <p:nvGrpSpPr>
            <p:cNvPr id="1613" name="Google Shape;1613;p59"/>
            <p:cNvGrpSpPr/>
            <p:nvPr/>
          </p:nvGrpSpPr>
          <p:grpSpPr>
            <a:xfrm>
              <a:off x="2611546" y="3505949"/>
              <a:ext cx="2084304" cy="1237001"/>
              <a:chOff x="2611546" y="3505949"/>
              <a:chExt cx="2084304" cy="1237001"/>
            </a:xfrm>
          </p:grpSpPr>
          <p:sp>
            <p:nvSpPr>
              <p:cNvPr id="1614" name="Google Shape;1614;p59"/>
              <p:cNvSpPr/>
              <p:nvPr/>
            </p:nvSpPr>
            <p:spPr>
              <a:xfrm>
                <a:off x="2611546" y="3505949"/>
                <a:ext cx="2084168" cy="1236950"/>
              </a:xfrm>
              <a:custGeom>
                <a:rect b="b" l="l" r="r" t="t"/>
                <a:pathLst>
                  <a:path extrusionOk="0" h="49478" w="73587">
                    <a:moveTo>
                      <a:pt x="0" y="1"/>
                    </a:moveTo>
                    <a:lnTo>
                      <a:pt x="0" y="49478"/>
                    </a:lnTo>
                    <a:lnTo>
                      <a:pt x="73587" y="49478"/>
                    </a:lnTo>
                    <a:lnTo>
                      <a:pt x="73587"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59"/>
              <p:cNvSpPr/>
              <p:nvPr/>
            </p:nvSpPr>
            <p:spPr>
              <a:xfrm>
                <a:off x="4626550" y="3506000"/>
                <a:ext cx="69300" cy="1236950"/>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59"/>
              <p:cNvSpPr/>
              <p:nvPr/>
            </p:nvSpPr>
            <p:spPr>
              <a:xfrm>
                <a:off x="2611574" y="3505999"/>
                <a:ext cx="2084196" cy="155100"/>
              </a:xfrm>
              <a:custGeom>
                <a:rect b="b" l="l" r="r" t="t"/>
                <a:pathLst>
                  <a:path extrusionOk="0" h="6204" w="73588">
                    <a:moveTo>
                      <a:pt x="1" y="0"/>
                    </a:moveTo>
                    <a:lnTo>
                      <a:pt x="1" y="6204"/>
                    </a:lnTo>
                    <a:lnTo>
                      <a:pt x="73587" y="6204"/>
                    </a:lnTo>
                    <a:lnTo>
                      <a:pt x="73587" y="0"/>
                    </a:lnTo>
                    <a:close/>
                  </a:path>
                </a:pathLst>
              </a:custGeom>
              <a:solidFill>
                <a:schemeClr val="dk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59"/>
              <p:cNvSpPr/>
              <p:nvPr/>
            </p:nvSpPr>
            <p:spPr>
              <a:xfrm>
                <a:off x="4626550" y="4380475"/>
                <a:ext cx="69300" cy="283025"/>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59"/>
              <p:cNvSpPr/>
              <p:nvPr/>
            </p:nvSpPr>
            <p:spPr>
              <a:xfrm>
                <a:off x="4626550" y="4359050"/>
                <a:ext cx="69300" cy="283050"/>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59"/>
              <p:cNvSpPr/>
              <p:nvPr/>
            </p:nvSpPr>
            <p:spPr>
              <a:xfrm>
                <a:off x="2692382" y="3561999"/>
                <a:ext cx="967355" cy="43100"/>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0" name="Google Shape;1620;p59"/>
            <p:cNvGrpSpPr/>
            <p:nvPr/>
          </p:nvGrpSpPr>
          <p:grpSpPr>
            <a:xfrm>
              <a:off x="4351170" y="3543618"/>
              <a:ext cx="305353" cy="85930"/>
              <a:chOff x="1565100" y="3228800"/>
              <a:chExt cx="542175" cy="152575"/>
            </a:xfrm>
          </p:grpSpPr>
          <p:sp>
            <p:nvSpPr>
              <p:cNvPr id="1621" name="Google Shape;1621;p59"/>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59"/>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59"/>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59"/>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59"/>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59"/>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59"/>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28" name="Google Shape;1628;p59"/>
          <p:cNvGrpSpPr/>
          <p:nvPr/>
        </p:nvGrpSpPr>
        <p:grpSpPr>
          <a:xfrm flipH="1">
            <a:off x="6026596" y="1907265"/>
            <a:ext cx="1652693" cy="1705976"/>
            <a:chOff x="7472875" y="2543800"/>
            <a:chExt cx="672182" cy="693853"/>
          </a:xfrm>
        </p:grpSpPr>
        <p:sp>
          <p:nvSpPr>
            <p:cNvPr id="1629" name="Google Shape;1629;p59"/>
            <p:cNvSpPr/>
            <p:nvPr/>
          </p:nvSpPr>
          <p:spPr>
            <a:xfrm>
              <a:off x="7472875" y="2543800"/>
              <a:ext cx="672082" cy="693853"/>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59"/>
            <p:cNvSpPr/>
            <p:nvPr/>
          </p:nvSpPr>
          <p:spPr>
            <a:xfrm>
              <a:off x="7472975" y="2543825"/>
              <a:ext cx="672082" cy="68419"/>
            </a:xfrm>
            <a:custGeom>
              <a:rect b="b" l="l" r="r" t="t"/>
              <a:pathLst>
                <a:path extrusionOk="0" h="6203" w="107835">
                  <a:moveTo>
                    <a:pt x="1" y="1"/>
                  </a:moveTo>
                  <a:lnTo>
                    <a:pt x="1" y="6203"/>
                  </a:lnTo>
                  <a:lnTo>
                    <a:pt x="107835" y="6203"/>
                  </a:lnTo>
                  <a:lnTo>
                    <a:pt x="107835" y="1"/>
                  </a:lnTo>
                  <a:close/>
                </a:path>
              </a:pathLst>
            </a:custGeom>
            <a:solidFill>
              <a:schemeClr val="accen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31" name="Google Shape;1631;p59"/>
          <p:cNvSpPr txBox="1"/>
          <p:nvPr>
            <p:ph idx="2" type="title"/>
          </p:nvPr>
        </p:nvSpPr>
        <p:spPr>
          <a:xfrm flipH="1">
            <a:off x="6149886" y="2157850"/>
            <a:ext cx="1406100" cy="13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1632" name="Google Shape;1632;p59"/>
          <p:cNvSpPr txBox="1"/>
          <p:nvPr>
            <p:ph type="title"/>
          </p:nvPr>
        </p:nvSpPr>
        <p:spPr>
          <a:xfrm flipH="1">
            <a:off x="2434088" y="2200600"/>
            <a:ext cx="3581700" cy="13047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b="1" lang="en"/>
              <a:t>Aspetti tecnologici</a:t>
            </a:r>
            <a:endParaRPr b="1"/>
          </a:p>
        </p:txBody>
      </p:sp>
      <p:grpSp>
        <p:nvGrpSpPr>
          <p:cNvPr id="1633" name="Google Shape;1633;p59"/>
          <p:cNvGrpSpPr/>
          <p:nvPr/>
        </p:nvGrpSpPr>
        <p:grpSpPr>
          <a:xfrm flipH="1">
            <a:off x="421701" y="1929938"/>
            <a:ext cx="596604" cy="336611"/>
            <a:chOff x="1427975" y="2651075"/>
            <a:chExt cx="413275" cy="233175"/>
          </a:xfrm>
        </p:grpSpPr>
        <p:sp>
          <p:nvSpPr>
            <p:cNvPr id="1634" name="Google Shape;1634;p59"/>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59"/>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6" name="Google Shape;1636;p59"/>
          <p:cNvGrpSpPr/>
          <p:nvPr/>
        </p:nvGrpSpPr>
        <p:grpSpPr>
          <a:xfrm flipH="1">
            <a:off x="7803995" y="4103658"/>
            <a:ext cx="335420" cy="499846"/>
            <a:chOff x="2087900" y="2665800"/>
            <a:chExt cx="232350" cy="346250"/>
          </a:xfrm>
        </p:grpSpPr>
        <p:sp>
          <p:nvSpPr>
            <p:cNvPr id="1637" name="Google Shape;1637;p59"/>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59"/>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9" name="Google Shape;1639;p59"/>
          <p:cNvGrpSpPr/>
          <p:nvPr/>
        </p:nvGrpSpPr>
        <p:grpSpPr>
          <a:xfrm flipH="1">
            <a:off x="7300520" y="4103658"/>
            <a:ext cx="335420" cy="499846"/>
            <a:chOff x="2087900" y="2665800"/>
            <a:chExt cx="232350" cy="346250"/>
          </a:xfrm>
        </p:grpSpPr>
        <p:sp>
          <p:nvSpPr>
            <p:cNvPr id="1640" name="Google Shape;1640;p59"/>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59"/>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2" name="Google Shape;1642;p59"/>
          <p:cNvGrpSpPr/>
          <p:nvPr/>
        </p:nvGrpSpPr>
        <p:grpSpPr>
          <a:xfrm flipH="1">
            <a:off x="8307470" y="4103658"/>
            <a:ext cx="335420" cy="499846"/>
            <a:chOff x="2087900" y="2665800"/>
            <a:chExt cx="232350" cy="346250"/>
          </a:xfrm>
        </p:grpSpPr>
        <p:sp>
          <p:nvSpPr>
            <p:cNvPr id="1643" name="Google Shape;1643;p59"/>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59"/>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5" name="Google Shape;1645;p59"/>
          <p:cNvGrpSpPr/>
          <p:nvPr/>
        </p:nvGrpSpPr>
        <p:grpSpPr>
          <a:xfrm flipH="1">
            <a:off x="421701" y="933588"/>
            <a:ext cx="596604" cy="336611"/>
            <a:chOff x="1427975" y="2651075"/>
            <a:chExt cx="413275" cy="233175"/>
          </a:xfrm>
        </p:grpSpPr>
        <p:sp>
          <p:nvSpPr>
            <p:cNvPr id="1646" name="Google Shape;1646;p59"/>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59"/>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8" name="Google Shape;1648;p59"/>
          <p:cNvGrpSpPr/>
          <p:nvPr/>
        </p:nvGrpSpPr>
        <p:grpSpPr>
          <a:xfrm flipH="1">
            <a:off x="421701" y="1431763"/>
            <a:ext cx="596604" cy="336611"/>
            <a:chOff x="1427975" y="2651075"/>
            <a:chExt cx="413275" cy="233175"/>
          </a:xfrm>
        </p:grpSpPr>
        <p:sp>
          <p:nvSpPr>
            <p:cNvPr id="1649" name="Google Shape;1649;p59"/>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59"/>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1" name="Google Shape;1651;p59">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59">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59">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59">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655" name="Google Shape;1655;p59">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656" name="Google Shape;1656;p59">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657" name="Google Shape;1657;p59">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59">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62" name="Shape 1662"/>
        <p:cNvGrpSpPr/>
        <p:nvPr/>
      </p:nvGrpSpPr>
      <p:grpSpPr>
        <a:xfrm>
          <a:off x="0" y="0"/>
          <a:ext cx="0" cy="0"/>
          <a:chOff x="0" y="0"/>
          <a:chExt cx="0" cy="0"/>
        </a:xfrm>
      </p:grpSpPr>
      <p:grpSp>
        <p:nvGrpSpPr>
          <p:cNvPr id="1663" name="Google Shape;1663;p60"/>
          <p:cNvGrpSpPr/>
          <p:nvPr/>
        </p:nvGrpSpPr>
        <p:grpSpPr>
          <a:xfrm>
            <a:off x="2348546" y="1376233"/>
            <a:ext cx="4446906" cy="2391035"/>
            <a:chOff x="476221" y="4238996"/>
            <a:chExt cx="4446906" cy="2391035"/>
          </a:xfrm>
        </p:grpSpPr>
        <p:grpSp>
          <p:nvGrpSpPr>
            <p:cNvPr id="1664" name="Google Shape;1664;p60"/>
            <p:cNvGrpSpPr/>
            <p:nvPr/>
          </p:nvGrpSpPr>
          <p:grpSpPr>
            <a:xfrm>
              <a:off x="476221" y="4238996"/>
              <a:ext cx="4446906" cy="2391035"/>
              <a:chOff x="46" y="1906596"/>
              <a:chExt cx="4446906" cy="2391035"/>
            </a:xfrm>
          </p:grpSpPr>
          <p:grpSp>
            <p:nvGrpSpPr>
              <p:cNvPr id="1665" name="Google Shape;1665;p60"/>
              <p:cNvGrpSpPr/>
              <p:nvPr/>
            </p:nvGrpSpPr>
            <p:grpSpPr>
              <a:xfrm>
                <a:off x="46" y="1906596"/>
                <a:ext cx="4446859" cy="2391021"/>
                <a:chOff x="136829" y="2571914"/>
                <a:chExt cx="3095621" cy="2159911"/>
              </a:xfrm>
            </p:grpSpPr>
            <p:sp>
              <p:nvSpPr>
                <p:cNvPr id="1666" name="Google Shape;1666;p60"/>
                <p:cNvSpPr/>
                <p:nvPr/>
              </p:nvSpPr>
              <p:spPr>
                <a:xfrm>
                  <a:off x="137050" y="2687325"/>
                  <a:ext cx="30954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7" name="Google Shape;1667;p60"/>
                <p:cNvGrpSpPr/>
                <p:nvPr/>
              </p:nvGrpSpPr>
              <p:grpSpPr>
                <a:xfrm>
                  <a:off x="136829" y="2571914"/>
                  <a:ext cx="3095342" cy="227628"/>
                  <a:chOff x="4724582" y="1025321"/>
                  <a:chExt cx="2267982" cy="190292"/>
                </a:xfrm>
              </p:grpSpPr>
              <p:sp>
                <p:nvSpPr>
                  <p:cNvPr id="1668" name="Google Shape;1668;p60"/>
                  <p:cNvSpPr/>
                  <p:nvPr/>
                </p:nvSpPr>
                <p:spPr>
                  <a:xfrm>
                    <a:off x="4724582" y="1025321"/>
                    <a:ext cx="2267982" cy="190292"/>
                  </a:xfrm>
                  <a:custGeom>
                    <a:rect b="b" l="l" r="r" t="t"/>
                    <a:pathLst>
                      <a:path extrusionOk="0" h="6204" w="73588">
                        <a:moveTo>
                          <a:pt x="1" y="0"/>
                        </a:moveTo>
                        <a:lnTo>
                          <a:pt x="1" y="6204"/>
                        </a:lnTo>
                        <a:lnTo>
                          <a:pt x="73587" y="6204"/>
                        </a:lnTo>
                        <a:lnTo>
                          <a:pt x="73587" y="0"/>
                        </a:lnTo>
                        <a:close/>
                      </a:path>
                    </a:pathLst>
                  </a:custGeom>
                  <a:solidFill>
                    <a:schemeClr val="accent3"/>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60"/>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70" name="Google Shape;1670;p60"/>
                  <p:cNvGrpSpPr/>
                  <p:nvPr/>
                </p:nvGrpSpPr>
                <p:grpSpPr>
                  <a:xfrm>
                    <a:off x="6568463" y="1071495"/>
                    <a:ext cx="374643" cy="105429"/>
                    <a:chOff x="1565100" y="3228800"/>
                    <a:chExt cx="542175" cy="152575"/>
                  </a:xfrm>
                </p:grpSpPr>
                <p:sp>
                  <p:nvSpPr>
                    <p:cNvPr id="1671" name="Google Shape;1671;p60"/>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60"/>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60"/>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60"/>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60"/>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60"/>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60"/>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678" name="Google Shape;1678;p60"/>
              <p:cNvGrpSpPr/>
              <p:nvPr/>
            </p:nvGrpSpPr>
            <p:grpSpPr>
              <a:xfrm>
                <a:off x="4343976" y="2162926"/>
                <a:ext cx="102976" cy="2134705"/>
                <a:chOff x="6900650" y="1215625"/>
                <a:chExt cx="90672" cy="3387882"/>
              </a:xfrm>
            </p:grpSpPr>
            <p:sp>
              <p:nvSpPr>
                <p:cNvPr id="1679" name="Google Shape;1679;p60"/>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60"/>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60"/>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682" name="Google Shape;1682;p60"/>
            <p:cNvPicPr preferRelativeResize="0"/>
            <p:nvPr/>
          </p:nvPicPr>
          <p:blipFill rotWithShape="1">
            <a:blip r:embed="rId3">
              <a:alphaModFix/>
            </a:blip>
            <a:srcRect b="0" l="0" r="0" t="0"/>
            <a:stretch/>
          </p:blipFill>
          <p:spPr>
            <a:xfrm>
              <a:off x="642000" y="4629745"/>
              <a:ext cx="3958249" cy="1431975"/>
            </a:xfrm>
            <a:prstGeom prst="rect">
              <a:avLst/>
            </a:prstGeom>
            <a:noFill/>
            <a:ln>
              <a:noFill/>
            </a:ln>
            <a:effectLst>
              <a:outerShdw blurRad="57150" rotWithShape="0" algn="bl" dir="5400000" dist="19050">
                <a:srgbClr val="000000">
                  <a:alpha val="50000"/>
                </a:srgbClr>
              </a:outerShdw>
            </a:effectLst>
          </p:spPr>
        </p:pic>
        <p:sp>
          <p:nvSpPr>
            <p:cNvPr id="1683" name="Google Shape;1683;p60"/>
            <p:cNvSpPr txBox="1"/>
            <p:nvPr/>
          </p:nvSpPr>
          <p:spPr>
            <a:xfrm>
              <a:off x="642000" y="6021370"/>
              <a:ext cx="3958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latin typeface="Abel"/>
                  <a:ea typeface="Abel"/>
                  <a:cs typeface="Abel"/>
                  <a:sym typeface="Abel"/>
                </a:rPr>
                <a:t>Struttura di una rete generativa avversaria</a:t>
              </a:r>
              <a:endParaRPr i="1" sz="1500">
                <a:latin typeface="Abel"/>
                <a:ea typeface="Abel"/>
                <a:cs typeface="Abel"/>
                <a:sym typeface="Abel"/>
              </a:endParaRPr>
            </a:p>
          </p:txBody>
        </p:sp>
      </p:grpSp>
      <p:grpSp>
        <p:nvGrpSpPr>
          <p:cNvPr id="1684" name="Google Shape;1684;p60"/>
          <p:cNvGrpSpPr/>
          <p:nvPr/>
        </p:nvGrpSpPr>
        <p:grpSpPr>
          <a:xfrm>
            <a:off x="2994513" y="1376221"/>
            <a:ext cx="3147202" cy="2391021"/>
            <a:chOff x="5924375" y="4140221"/>
            <a:chExt cx="3147202" cy="2391021"/>
          </a:xfrm>
        </p:grpSpPr>
        <p:grpSp>
          <p:nvGrpSpPr>
            <p:cNvPr id="1685" name="Google Shape;1685;p60"/>
            <p:cNvGrpSpPr/>
            <p:nvPr/>
          </p:nvGrpSpPr>
          <p:grpSpPr>
            <a:xfrm>
              <a:off x="5924375" y="4140221"/>
              <a:ext cx="3147202" cy="2391021"/>
              <a:chOff x="4729925" y="766696"/>
              <a:chExt cx="3147202" cy="2391021"/>
            </a:xfrm>
          </p:grpSpPr>
          <p:grpSp>
            <p:nvGrpSpPr>
              <p:cNvPr id="1686" name="Google Shape;1686;p60"/>
              <p:cNvGrpSpPr/>
              <p:nvPr/>
            </p:nvGrpSpPr>
            <p:grpSpPr>
              <a:xfrm>
                <a:off x="4729925" y="766696"/>
                <a:ext cx="3147008" cy="2391021"/>
                <a:chOff x="136829" y="2571914"/>
                <a:chExt cx="3095621" cy="2159911"/>
              </a:xfrm>
            </p:grpSpPr>
            <p:sp>
              <p:nvSpPr>
                <p:cNvPr id="1687" name="Google Shape;1687;p60"/>
                <p:cNvSpPr/>
                <p:nvPr/>
              </p:nvSpPr>
              <p:spPr>
                <a:xfrm>
                  <a:off x="137050" y="2687325"/>
                  <a:ext cx="30954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8" name="Google Shape;1688;p60"/>
                <p:cNvGrpSpPr/>
                <p:nvPr/>
              </p:nvGrpSpPr>
              <p:grpSpPr>
                <a:xfrm>
                  <a:off x="136829" y="2571914"/>
                  <a:ext cx="3095342" cy="227628"/>
                  <a:chOff x="4724582" y="1025321"/>
                  <a:chExt cx="2267982" cy="190292"/>
                </a:xfrm>
              </p:grpSpPr>
              <p:sp>
                <p:nvSpPr>
                  <p:cNvPr id="1689" name="Google Shape;1689;p60"/>
                  <p:cNvSpPr/>
                  <p:nvPr/>
                </p:nvSpPr>
                <p:spPr>
                  <a:xfrm>
                    <a:off x="4724582" y="1025321"/>
                    <a:ext cx="2267982" cy="190292"/>
                  </a:xfrm>
                  <a:custGeom>
                    <a:rect b="b" l="l" r="r" t="t"/>
                    <a:pathLst>
                      <a:path extrusionOk="0" h="6204" w="73588">
                        <a:moveTo>
                          <a:pt x="1" y="0"/>
                        </a:moveTo>
                        <a:lnTo>
                          <a:pt x="1" y="6204"/>
                        </a:lnTo>
                        <a:lnTo>
                          <a:pt x="73587" y="6204"/>
                        </a:lnTo>
                        <a:lnTo>
                          <a:pt x="73587" y="0"/>
                        </a:lnTo>
                        <a:close/>
                      </a:path>
                    </a:pathLst>
                  </a:custGeom>
                  <a:solidFill>
                    <a:schemeClr val="accent3"/>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60"/>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1" name="Google Shape;1691;p60"/>
                  <p:cNvGrpSpPr/>
                  <p:nvPr/>
                </p:nvGrpSpPr>
                <p:grpSpPr>
                  <a:xfrm>
                    <a:off x="6568463" y="1071495"/>
                    <a:ext cx="374643" cy="105429"/>
                    <a:chOff x="1565100" y="3228800"/>
                    <a:chExt cx="542175" cy="152575"/>
                  </a:xfrm>
                </p:grpSpPr>
                <p:sp>
                  <p:nvSpPr>
                    <p:cNvPr id="1692" name="Google Shape;1692;p60"/>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60"/>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60"/>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60"/>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60"/>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60"/>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60"/>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699" name="Google Shape;1699;p60"/>
              <p:cNvGrpSpPr/>
              <p:nvPr/>
            </p:nvGrpSpPr>
            <p:grpSpPr>
              <a:xfrm>
                <a:off x="7774151" y="1023002"/>
                <a:ext cx="102976" cy="2134705"/>
                <a:chOff x="6900650" y="1215625"/>
                <a:chExt cx="90672" cy="3387882"/>
              </a:xfrm>
            </p:grpSpPr>
            <p:sp>
              <p:nvSpPr>
                <p:cNvPr id="1700" name="Google Shape;1700;p60"/>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60"/>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60"/>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703" name="Google Shape;1703;p60"/>
            <p:cNvPicPr preferRelativeResize="0"/>
            <p:nvPr/>
          </p:nvPicPr>
          <p:blipFill rotWithShape="1">
            <a:blip r:embed="rId4">
              <a:alphaModFix/>
            </a:blip>
            <a:srcRect b="-2532" l="-10" r="-1450" t="0"/>
            <a:stretch/>
          </p:blipFill>
          <p:spPr>
            <a:xfrm>
              <a:off x="6084050" y="4565595"/>
              <a:ext cx="2827825" cy="1348925"/>
            </a:xfrm>
            <a:prstGeom prst="rect">
              <a:avLst/>
            </a:prstGeom>
            <a:noFill/>
            <a:ln>
              <a:noFill/>
            </a:ln>
            <a:effectLst>
              <a:outerShdw blurRad="57150" rotWithShape="0" algn="bl" dir="5400000" dist="19050">
                <a:srgbClr val="000000">
                  <a:alpha val="50000"/>
                </a:srgbClr>
              </a:outerShdw>
            </a:effectLst>
          </p:spPr>
        </p:pic>
        <p:sp>
          <p:nvSpPr>
            <p:cNvPr id="1704" name="Google Shape;1704;p60"/>
            <p:cNvSpPr txBox="1"/>
            <p:nvPr/>
          </p:nvSpPr>
          <p:spPr>
            <a:xfrm>
              <a:off x="6103400" y="5914520"/>
              <a:ext cx="2808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latin typeface="Abel"/>
                  <a:ea typeface="Abel"/>
                  <a:cs typeface="Abel"/>
                  <a:sym typeface="Abel"/>
                </a:rPr>
                <a:t>Struttura di un autoencoder</a:t>
              </a:r>
              <a:endParaRPr i="1" sz="1500">
                <a:latin typeface="Abel"/>
                <a:ea typeface="Abel"/>
                <a:cs typeface="Abel"/>
                <a:sym typeface="Abel"/>
              </a:endParaRPr>
            </a:p>
          </p:txBody>
        </p:sp>
      </p:grpSp>
      <p:grpSp>
        <p:nvGrpSpPr>
          <p:cNvPr id="1705" name="Google Shape;1705;p60"/>
          <p:cNvGrpSpPr/>
          <p:nvPr/>
        </p:nvGrpSpPr>
        <p:grpSpPr>
          <a:xfrm>
            <a:off x="1490437" y="1358262"/>
            <a:ext cx="6155354" cy="2426968"/>
            <a:chOff x="1490437" y="1358262"/>
            <a:chExt cx="6155354" cy="2426968"/>
          </a:xfrm>
        </p:grpSpPr>
        <p:grpSp>
          <p:nvGrpSpPr>
            <p:cNvPr id="1706" name="Google Shape;1706;p60"/>
            <p:cNvGrpSpPr/>
            <p:nvPr/>
          </p:nvGrpSpPr>
          <p:grpSpPr>
            <a:xfrm>
              <a:off x="1490437" y="1358262"/>
              <a:ext cx="6155354" cy="2426968"/>
              <a:chOff x="-2" y="-3"/>
              <a:chExt cx="4446867" cy="2198738"/>
            </a:xfrm>
          </p:grpSpPr>
          <p:grpSp>
            <p:nvGrpSpPr>
              <p:cNvPr id="1707" name="Google Shape;1707;p60"/>
              <p:cNvGrpSpPr/>
              <p:nvPr/>
            </p:nvGrpSpPr>
            <p:grpSpPr>
              <a:xfrm>
                <a:off x="-2" y="-3"/>
                <a:ext cx="4446867" cy="2198738"/>
                <a:chOff x="136829" y="2571915"/>
                <a:chExt cx="3095626" cy="1986214"/>
              </a:xfrm>
            </p:grpSpPr>
            <p:sp>
              <p:nvSpPr>
                <p:cNvPr id="1708" name="Google Shape;1708;p60"/>
                <p:cNvSpPr/>
                <p:nvPr/>
              </p:nvSpPr>
              <p:spPr>
                <a:xfrm>
                  <a:off x="137056" y="2687328"/>
                  <a:ext cx="3095400" cy="18708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9" name="Google Shape;1709;p60"/>
                <p:cNvGrpSpPr/>
                <p:nvPr/>
              </p:nvGrpSpPr>
              <p:grpSpPr>
                <a:xfrm>
                  <a:off x="136829" y="2571915"/>
                  <a:ext cx="3095342" cy="283435"/>
                  <a:chOff x="4724582" y="1025322"/>
                  <a:chExt cx="2267982" cy="236946"/>
                </a:xfrm>
              </p:grpSpPr>
              <p:sp>
                <p:nvSpPr>
                  <p:cNvPr id="1710" name="Google Shape;1710;p60"/>
                  <p:cNvSpPr/>
                  <p:nvPr/>
                </p:nvSpPr>
                <p:spPr>
                  <a:xfrm>
                    <a:off x="4724582" y="1025322"/>
                    <a:ext cx="2267982" cy="236946"/>
                  </a:xfrm>
                  <a:custGeom>
                    <a:rect b="b" l="l" r="r" t="t"/>
                    <a:pathLst>
                      <a:path extrusionOk="0" h="6204" w="73588">
                        <a:moveTo>
                          <a:pt x="1" y="0"/>
                        </a:moveTo>
                        <a:lnTo>
                          <a:pt x="1" y="6204"/>
                        </a:lnTo>
                        <a:lnTo>
                          <a:pt x="73587" y="6204"/>
                        </a:lnTo>
                        <a:lnTo>
                          <a:pt x="73587" y="0"/>
                        </a:lnTo>
                        <a:close/>
                      </a:path>
                    </a:pathLst>
                  </a:custGeom>
                  <a:solidFill>
                    <a:schemeClr val="accent3"/>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60"/>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2" name="Google Shape;1712;p60"/>
                  <p:cNvGrpSpPr/>
                  <p:nvPr/>
                </p:nvGrpSpPr>
                <p:grpSpPr>
                  <a:xfrm>
                    <a:off x="6568463" y="1071495"/>
                    <a:ext cx="374643" cy="105429"/>
                    <a:chOff x="1565100" y="3228800"/>
                    <a:chExt cx="542175" cy="152575"/>
                  </a:xfrm>
                </p:grpSpPr>
                <p:sp>
                  <p:nvSpPr>
                    <p:cNvPr id="1713" name="Google Shape;1713;p60"/>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60"/>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60"/>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60"/>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60"/>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60"/>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60"/>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720" name="Google Shape;1720;p60"/>
              <p:cNvGrpSpPr/>
              <p:nvPr/>
            </p:nvGrpSpPr>
            <p:grpSpPr>
              <a:xfrm>
                <a:off x="4343668" y="313765"/>
                <a:ext cx="102990" cy="1878517"/>
                <a:chOff x="6900379" y="1303872"/>
                <a:chExt cx="90684" cy="2984142"/>
              </a:xfrm>
            </p:grpSpPr>
            <p:sp>
              <p:nvSpPr>
                <p:cNvPr id="1721" name="Google Shape;1721;p60"/>
                <p:cNvSpPr/>
                <p:nvPr/>
              </p:nvSpPr>
              <p:spPr>
                <a:xfrm>
                  <a:off x="6900385" y="1303872"/>
                  <a:ext cx="90679" cy="298414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60"/>
                <p:cNvSpPr/>
                <p:nvPr/>
              </p:nvSpPr>
              <p:spPr>
                <a:xfrm>
                  <a:off x="6900379" y="3400208"/>
                  <a:ext cx="90679" cy="701053"/>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60"/>
                <p:cNvSpPr/>
                <p:nvPr/>
              </p:nvSpPr>
              <p:spPr>
                <a:xfrm>
                  <a:off x="6900382" y="3337032"/>
                  <a:ext cx="90679" cy="701058"/>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724" name="Google Shape;1724;p60"/>
            <p:cNvPicPr preferRelativeResize="0"/>
            <p:nvPr/>
          </p:nvPicPr>
          <p:blipFill rotWithShape="1">
            <a:blip r:embed="rId5">
              <a:alphaModFix/>
            </a:blip>
            <a:srcRect b="0" l="0" r="0" t="0"/>
            <a:stretch/>
          </p:blipFill>
          <p:spPr>
            <a:xfrm>
              <a:off x="1828699" y="1870169"/>
              <a:ext cx="5478965" cy="1311798"/>
            </a:xfrm>
            <a:prstGeom prst="rect">
              <a:avLst/>
            </a:prstGeom>
            <a:noFill/>
            <a:ln>
              <a:noFill/>
            </a:ln>
            <a:effectLst>
              <a:outerShdw blurRad="57150" rotWithShape="0" algn="bl" dir="5400000" dist="19050">
                <a:srgbClr val="000000">
                  <a:alpha val="50000"/>
                </a:srgbClr>
              </a:outerShdw>
            </a:effectLst>
          </p:spPr>
        </p:pic>
        <p:sp>
          <p:nvSpPr>
            <p:cNvPr id="1725" name="Google Shape;1725;p60"/>
            <p:cNvSpPr txBox="1"/>
            <p:nvPr/>
          </p:nvSpPr>
          <p:spPr>
            <a:xfrm>
              <a:off x="2584294" y="3181969"/>
              <a:ext cx="396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latin typeface="Abel"/>
                  <a:ea typeface="Abel"/>
                  <a:cs typeface="Abel"/>
                  <a:sym typeface="Abel"/>
                </a:rPr>
                <a:t>Struttura di una rete neurale convoluzionale</a:t>
              </a:r>
              <a:endParaRPr i="1" sz="1500">
                <a:latin typeface="Abel"/>
                <a:ea typeface="Abel"/>
                <a:cs typeface="Abel"/>
                <a:sym typeface="Abel"/>
              </a:endParaRPr>
            </a:p>
          </p:txBody>
        </p:sp>
      </p:grpSp>
      <p:grpSp>
        <p:nvGrpSpPr>
          <p:cNvPr id="1726" name="Google Shape;1726;p60"/>
          <p:cNvGrpSpPr/>
          <p:nvPr/>
        </p:nvGrpSpPr>
        <p:grpSpPr>
          <a:xfrm>
            <a:off x="2994514" y="232345"/>
            <a:ext cx="335420" cy="499847"/>
            <a:chOff x="2087900" y="2665800"/>
            <a:chExt cx="232350" cy="346250"/>
          </a:xfrm>
        </p:grpSpPr>
        <p:sp>
          <p:nvSpPr>
            <p:cNvPr id="1727" name="Google Shape;1727;p60"/>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60"/>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9" name="Google Shape;1729;p60"/>
          <p:cNvGrpSpPr/>
          <p:nvPr/>
        </p:nvGrpSpPr>
        <p:grpSpPr>
          <a:xfrm>
            <a:off x="4404289" y="232358"/>
            <a:ext cx="335420" cy="499847"/>
            <a:chOff x="2087900" y="2665800"/>
            <a:chExt cx="232350" cy="346250"/>
          </a:xfrm>
        </p:grpSpPr>
        <p:sp>
          <p:nvSpPr>
            <p:cNvPr id="1730" name="Google Shape;1730;p60"/>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60"/>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2" name="Google Shape;1732;p60"/>
          <p:cNvGrpSpPr/>
          <p:nvPr/>
        </p:nvGrpSpPr>
        <p:grpSpPr>
          <a:xfrm>
            <a:off x="5814076" y="232358"/>
            <a:ext cx="335420" cy="499847"/>
            <a:chOff x="2087900" y="2665800"/>
            <a:chExt cx="232350" cy="346250"/>
          </a:xfrm>
        </p:grpSpPr>
        <p:sp>
          <p:nvSpPr>
            <p:cNvPr id="1733" name="Google Shape;1733;p60"/>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60"/>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5" name="Google Shape;1735;p60"/>
          <p:cNvGrpSpPr/>
          <p:nvPr/>
        </p:nvGrpSpPr>
        <p:grpSpPr>
          <a:xfrm flipH="1">
            <a:off x="5683489" y="4302038"/>
            <a:ext cx="596604" cy="336611"/>
            <a:chOff x="1427975" y="2651075"/>
            <a:chExt cx="413275" cy="233175"/>
          </a:xfrm>
        </p:grpSpPr>
        <p:sp>
          <p:nvSpPr>
            <p:cNvPr id="1736" name="Google Shape;1736;p60"/>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60"/>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8" name="Google Shape;1738;p60"/>
          <p:cNvGrpSpPr/>
          <p:nvPr/>
        </p:nvGrpSpPr>
        <p:grpSpPr>
          <a:xfrm flipH="1">
            <a:off x="2856101" y="4302038"/>
            <a:ext cx="596604" cy="336611"/>
            <a:chOff x="1427975" y="2651075"/>
            <a:chExt cx="413275" cy="233175"/>
          </a:xfrm>
        </p:grpSpPr>
        <p:sp>
          <p:nvSpPr>
            <p:cNvPr id="1739" name="Google Shape;1739;p60"/>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60"/>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1" name="Google Shape;1741;p60"/>
          <p:cNvGrpSpPr/>
          <p:nvPr/>
        </p:nvGrpSpPr>
        <p:grpSpPr>
          <a:xfrm flipH="1">
            <a:off x="4269801" y="4302038"/>
            <a:ext cx="596604" cy="336611"/>
            <a:chOff x="1427975" y="2651075"/>
            <a:chExt cx="413275" cy="233175"/>
          </a:xfrm>
        </p:grpSpPr>
        <p:sp>
          <p:nvSpPr>
            <p:cNvPr id="1742" name="Google Shape;1742;p60"/>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60"/>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4" name="Google Shape;1744;p60">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60">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60">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60">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748" name="Google Shape;1748;p60">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749" name="Google Shape;1749;p60">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750" name="Google Shape;1750;p60">
            <a:hlinkClick action="ppaction://hlinksldjump" r:id="rId6"/>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60">
            <a:hlinkClick action="ppaction://hlinksldjump" r:id="rId7"/>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1705"/>
                                        </p:tgtEl>
                                        <p:attrNameLst>
                                          <p:attrName>style.visibility</p:attrName>
                                        </p:attrNameLst>
                                      </p:cBhvr>
                                      <p:to>
                                        <p:strVal val="visible"/>
                                      </p:to>
                                    </p:set>
                                    <p:anim calcmode="lin" valueType="num">
                                      <p:cBhvr additive="base">
                                        <p:cTn dur="1000"/>
                                        <p:tgtEl>
                                          <p:spTgt spid="1705"/>
                                        </p:tgtEl>
                                        <p:attrNameLst>
                                          <p:attrName>ppt_y</p:attrName>
                                        </p:attrNameLst>
                                      </p:cBhvr>
                                      <p:tavLst>
                                        <p:tav fmla="" tm="0">
                                          <p:val>
                                            <p:strVal val="#ppt_y+1"/>
                                          </p:val>
                                        </p:tav>
                                        <p:tav fmla="" tm="100000">
                                          <p:val>
                                            <p:strVal val="#ppt_y"/>
                                          </p:val>
                                        </p:tav>
                                      </p:tavLst>
                                    </p:anim>
                                  </p:childTnLst>
                                </p:cTn>
                              </p:par>
                              <p:par>
                                <p:cTn fill="hold" nodeType="withEffect" presetClass="exit" presetID="10" presetSubtype="0">
                                  <p:stCondLst>
                                    <p:cond delay="0"/>
                                  </p:stCondLst>
                                  <p:childTnLst>
                                    <p:animEffect filter="fade" transition="out">
                                      <p:cBhvr>
                                        <p:cTn dur="1000"/>
                                        <p:tgtEl>
                                          <p:spTgt spid="1738"/>
                                        </p:tgtEl>
                                      </p:cBhvr>
                                    </p:animEffect>
                                    <p:set>
                                      <p:cBhvr>
                                        <p:cTn dur="1" fill="hold">
                                          <p:stCondLst>
                                            <p:cond delay="1000"/>
                                          </p:stCondLst>
                                        </p:cTn>
                                        <p:tgtEl>
                                          <p:spTgt spid="173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1000"/>
                                        <p:tgtEl>
                                          <p:spTgt spid="1705"/>
                                        </p:tgtEl>
                                        <p:attrNameLst>
                                          <p:attrName>ppt_y</p:attrName>
                                        </p:attrNameLst>
                                      </p:cBhvr>
                                      <p:tavLst>
                                        <p:tav fmla="" tm="0">
                                          <p:val>
                                            <p:strVal val="#ppt_y"/>
                                          </p:val>
                                        </p:tav>
                                        <p:tav fmla="" tm="100000">
                                          <p:val>
                                            <p:strVal val="#ppt_y-1"/>
                                          </p:val>
                                        </p:tav>
                                      </p:tavLst>
                                    </p:anim>
                                    <p:set>
                                      <p:cBhvr>
                                        <p:cTn dur="1" fill="hold">
                                          <p:stCondLst>
                                            <p:cond delay="1000"/>
                                          </p:stCondLst>
                                        </p:cTn>
                                        <p:tgtEl>
                                          <p:spTgt spid="170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26"/>
                                        </p:tgtEl>
                                        <p:attrNameLst>
                                          <p:attrName>style.visibility</p:attrName>
                                        </p:attrNameLst>
                                      </p:cBhvr>
                                      <p:to>
                                        <p:strVal val="visible"/>
                                      </p:to>
                                    </p:set>
                                    <p:animEffect filter="fade" transition="in">
                                      <p:cBhvr>
                                        <p:cTn dur="1000"/>
                                        <p:tgtEl>
                                          <p:spTgt spid="1726"/>
                                        </p:tgtEl>
                                      </p:cBhvr>
                                    </p:animEffect>
                                  </p:childTnLst>
                                </p:cTn>
                              </p:par>
                              <p:par>
                                <p:cTn fill="hold" nodeType="withEffect" presetClass="entr" presetID="2" presetSubtype="4">
                                  <p:stCondLst>
                                    <p:cond delay="0"/>
                                  </p:stCondLst>
                                  <p:childTnLst>
                                    <p:set>
                                      <p:cBhvr>
                                        <p:cTn dur="1" fill="hold">
                                          <p:stCondLst>
                                            <p:cond delay="0"/>
                                          </p:stCondLst>
                                        </p:cTn>
                                        <p:tgtEl>
                                          <p:spTgt spid="1663"/>
                                        </p:tgtEl>
                                        <p:attrNameLst>
                                          <p:attrName>style.visibility</p:attrName>
                                        </p:attrNameLst>
                                      </p:cBhvr>
                                      <p:to>
                                        <p:strVal val="visible"/>
                                      </p:to>
                                    </p:set>
                                    <p:anim calcmode="lin" valueType="num">
                                      <p:cBhvr additive="base">
                                        <p:cTn dur="1000"/>
                                        <p:tgtEl>
                                          <p:spTgt spid="1663"/>
                                        </p:tgtEl>
                                        <p:attrNameLst>
                                          <p:attrName>ppt_y</p:attrName>
                                        </p:attrNameLst>
                                      </p:cBhvr>
                                      <p:tavLst>
                                        <p:tav fmla="" tm="0">
                                          <p:val>
                                            <p:strVal val="#ppt_y+1"/>
                                          </p:val>
                                        </p:tav>
                                        <p:tav fmla="" tm="100000">
                                          <p:val>
                                            <p:strVal val="#ppt_y"/>
                                          </p:val>
                                        </p:tav>
                                      </p:tavLst>
                                    </p:anim>
                                  </p:childTnLst>
                                </p:cTn>
                              </p:par>
                              <p:par>
                                <p:cTn fill="hold" nodeType="withEffect" presetClass="exit" presetID="10" presetSubtype="0">
                                  <p:stCondLst>
                                    <p:cond delay="0"/>
                                  </p:stCondLst>
                                  <p:childTnLst>
                                    <p:animEffect filter="fade" transition="out">
                                      <p:cBhvr>
                                        <p:cTn dur="1000"/>
                                        <p:tgtEl>
                                          <p:spTgt spid="1741"/>
                                        </p:tgtEl>
                                      </p:cBhvr>
                                    </p:animEffect>
                                    <p:set>
                                      <p:cBhvr>
                                        <p:cTn dur="1" fill="hold">
                                          <p:stCondLst>
                                            <p:cond delay="1000"/>
                                          </p:stCondLst>
                                        </p:cTn>
                                        <p:tgtEl>
                                          <p:spTgt spid="17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1000"/>
                                        <p:tgtEl>
                                          <p:spTgt spid="1663"/>
                                        </p:tgtEl>
                                        <p:attrNameLst>
                                          <p:attrName>ppt_y</p:attrName>
                                        </p:attrNameLst>
                                      </p:cBhvr>
                                      <p:tavLst>
                                        <p:tav fmla="" tm="0">
                                          <p:val>
                                            <p:strVal val="#ppt_y"/>
                                          </p:val>
                                        </p:tav>
                                        <p:tav fmla="" tm="100000">
                                          <p:val>
                                            <p:strVal val="#ppt_y-1"/>
                                          </p:val>
                                        </p:tav>
                                      </p:tavLst>
                                    </p:anim>
                                    <p:set>
                                      <p:cBhvr>
                                        <p:cTn dur="1" fill="hold">
                                          <p:stCondLst>
                                            <p:cond delay="1000"/>
                                          </p:stCondLst>
                                        </p:cTn>
                                        <p:tgtEl>
                                          <p:spTgt spid="166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29"/>
                                        </p:tgtEl>
                                        <p:attrNameLst>
                                          <p:attrName>style.visibility</p:attrName>
                                        </p:attrNameLst>
                                      </p:cBhvr>
                                      <p:to>
                                        <p:strVal val="visible"/>
                                      </p:to>
                                    </p:set>
                                    <p:animEffect filter="fade" transition="in">
                                      <p:cBhvr>
                                        <p:cTn dur="1000"/>
                                        <p:tgtEl>
                                          <p:spTgt spid="1729"/>
                                        </p:tgtEl>
                                      </p:cBhvr>
                                    </p:animEffect>
                                  </p:childTnLst>
                                </p:cTn>
                              </p:par>
                              <p:par>
                                <p:cTn fill="hold" nodeType="withEffect" presetClass="entr" presetID="2" presetSubtype="4">
                                  <p:stCondLst>
                                    <p:cond delay="0"/>
                                  </p:stCondLst>
                                  <p:childTnLst>
                                    <p:set>
                                      <p:cBhvr>
                                        <p:cTn dur="1" fill="hold">
                                          <p:stCondLst>
                                            <p:cond delay="0"/>
                                          </p:stCondLst>
                                        </p:cTn>
                                        <p:tgtEl>
                                          <p:spTgt spid="1684"/>
                                        </p:tgtEl>
                                        <p:attrNameLst>
                                          <p:attrName>style.visibility</p:attrName>
                                        </p:attrNameLst>
                                      </p:cBhvr>
                                      <p:to>
                                        <p:strVal val="visible"/>
                                      </p:to>
                                    </p:set>
                                    <p:anim calcmode="lin" valueType="num">
                                      <p:cBhvr additive="base">
                                        <p:cTn dur="1000"/>
                                        <p:tgtEl>
                                          <p:spTgt spid="1684"/>
                                        </p:tgtEl>
                                        <p:attrNameLst>
                                          <p:attrName>ppt_y</p:attrName>
                                        </p:attrNameLst>
                                      </p:cBhvr>
                                      <p:tavLst>
                                        <p:tav fmla="" tm="0">
                                          <p:val>
                                            <p:strVal val="#ppt_y+1"/>
                                          </p:val>
                                        </p:tav>
                                        <p:tav fmla="" tm="100000">
                                          <p:val>
                                            <p:strVal val="#ppt_y"/>
                                          </p:val>
                                        </p:tav>
                                      </p:tavLst>
                                    </p:anim>
                                  </p:childTnLst>
                                </p:cTn>
                              </p:par>
                              <p:par>
                                <p:cTn fill="hold" nodeType="withEffect" presetClass="exit" presetID="10" presetSubtype="0">
                                  <p:stCondLst>
                                    <p:cond delay="0"/>
                                  </p:stCondLst>
                                  <p:childTnLst>
                                    <p:animEffect filter="fade" transition="out">
                                      <p:cBhvr>
                                        <p:cTn dur="1000"/>
                                        <p:tgtEl>
                                          <p:spTgt spid="1735"/>
                                        </p:tgtEl>
                                      </p:cBhvr>
                                    </p:animEffect>
                                    <p:set>
                                      <p:cBhvr>
                                        <p:cTn dur="1" fill="hold">
                                          <p:stCondLst>
                                            <p:cond delay="1000"/>
                                          </p:stCondLst>
                                        </p:cTn>
                                        <p:tgtEl>
                                          <p:spTgt spid="173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32"/>
                                        </p:tgtEl>
                                        <p:attrNameLst>
                                          <p:attrName>style.visibility</p:attrName>
                                        </p:attrNameLst>
                                      </p:cBhvr>
                                      <p:to>
                                        <p:strVal val="visible"/>
                                      </p:to>
                                    </p:set>
                                    <p:animEffect filter="fade" transition="in">
                                      <p:cBhvr>
                                        <p:cTn dur="1000"/>
                                        <p:tgtEl>
                                          <p:spTgt spid="1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55" name="Shape 1755"/>
        <p:cNvGrpSpPr/>
        <p:nvPr/>
      </p:nvGrpSpPr>
      <p:grpSpPr>
        <a:xfrm>
          <a:off x="0" y="0"/>
          <a:ext cx="0" cy="0"/>
          <a:chOff x="0" y="0"/>
          <a:chExt cx="0" cy="0"/>
        </a:xfrm>
      </p:grpSpPr>
      <p:grpSp>
        <p:nvGrpSpPr>
          <p:cNvPr id="1756" name="Google Shape;1756;p61"/>
          <p:cNvGrpSpPr/>
          <p:nvPr/>
        </p:nvGrpSpPr>
        <p:grpSpPr>
          <a:xfrm>
            <a:off x="1811751" y="1129450"/>
            <a:ext cx="5520487" cy="3276320"/>
            <a:chOff x="2611546" y="3505949"/>
            <a:chExt cx="2084304" cy="1237001"/>
          </a:xfrm>
        </p:grpSpPr>
        <p:grpSp>
          <p:nvGrpSpPr>
            <p:cNvPr id="1757" name="Google Shape;1757;p61"/>
            <p:cNvGrpSpPr/>
            <p:nvPr/>
          </p:nvGrpSpPr>
          <p:grpSpPr>
            <a:xfrm>
              <a:off x="2611546" y="3505949"/>
              <a:ext cx="2084304" cy="1237001"/>
              <a:chOff x="2611546" y="3505949"/>
              <a:chExt cx="2084304" cy="1237001"/>
            </a:xfrm>
          </p:grpSpPr>
          <p:sp>
            <p:nvSpPr>
              <p:cNvPr id="1758" name="Google Shape;1758;p61"/>
              <p:cNvSpPr/>
              <p:nvPr/>
            </p:nvSpPr>
            <p:spPr>
              <a:xfrm>
                <a:off x="2611546" y="3505949"/>
                <a:ext cx="2084168" cy="1236950"/>
              </a:xfrm>
              <a:custGeom>
                <a:rect b="b" l="l" r="r" t="t"/>
                <a:pathLst>
                  <a:path extrusionOk="0" h="49478" w="73587">
                    <a:moveTo>
                      <a:pt x="0" y="1"/>
                    </a:moveTo>
                    <a:lnTo>
                      <a:pt x="0" y="49478"/>
                    </a:lnTo>
                    <a:lnTo>
                      <a:pt x="73587" y="49478"/>
                    </a:lnTo>
                    <a:lnTo>
                      <a:pt x="73587"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61"/>
              <p:cNvSpPr/>
              <p:nvPr/>
            </p:nvSpPr>
            <p:spPr>
              <a:xfrm>
                <a:off x="4626550" y="3506000"/>
                <a:ext cx="69300" cy="1236950"/>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61"/>
              <p:cNvSpPr/>
              <p:nvPr/>
            </p:nvSpPr>
            <p:spPr>
              <a:xfrm>
                <a:off x="2611574" y="3505999"/>
                <a:ext cx="2084196" cy="155100"/>
              </a:xfrm>
              <a:custGeom>
                <a:rect b="b" l="l" r="r" t="t"/>
                <a:pathLst>
                  <a:path extrusionOk="0" h="6204" w="73588">
                    <a:moveTo>
                      <a:pt x="1" y="0"/>
                    </a:moveTo>
                    <a:lnTo>
                      <a:pt x="1" y="6204"/>
                    </a:lnTo>
                    <a:lnTo>
                      <a:pt x="73587" y="6204"/>
                    </a:lnTo>
                    <a:lnTo>
                      <a:pt x="73587" y="0"/>
                    </a:lnTo>
                    <a:close/>
                  </a:path>
                </a:pathLst>
              </a:custGeom>
              <a:solidFill>
                <a:schemeClr val="accent1"/>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61"/>
              <p:cNvSpPr/>
              <p:nvPr/>
            </p:nvSpPr>
            <p:spPr>
              <a:xfrm>
                <a:off x="4626550" y="4380475"/>
                <a:ext cx="69300" cy="283025"/>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61"/>
              <p:cNvSpPr/>
              <p:nvPr/>
            </p:nvSpPr>
            <p:spPr>
              <a:xfrm>
                <a:off x="4626550" y="4359050"/>
                <a:ext cx="69300" cy="283050"/>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61"/>
              <p:cNvSpPr/>
              <p:nvPr/>
            </p:nvSpPr>
            <p:spPr>
              <a:xfrm>
                <a:off x="2692382" y="3561999"/>
                <a:ext cx="967355" cy="43100"/>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4" name="Google Shape;1764;p61"/>
            <p:cNvGrpSpPr/>
            <p:nvPr/>
          </p:nvGrpSpPr>
          <p:grpSpPr>
            <a:xfrm>
              <a:off x="4351170" y="3543618"/>
              <a:ext cx="305353" cy="85930"/>
              <a:chOff x="1565100" y="3228800"/>
              <a:chExt cx="542175" cy="152575"/>
            </a:xfrm>
          </p:grpSpPr>
          <p:sp>
            <p:nvSpPr>
              <p:cNvPr id="1765" name="Google Shape;1765;p61"/>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61"/>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61"/>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61"/>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61"/>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61"/>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61"/>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72" name="Google Shape;1772;p61"/>
          <p:cNvGrpSpPr/>
          <p:nvPr/>
        </p:nvGrpSpPr>
        <p:grpSpPr>
          <a:xfrm>
            <a:off x="2292497" y="737727"/>
            <a:ext cx="1652693" cy="1705976"/>
            <a:chOff x="7472875" y="2543800"/>
            <a:chExt cx="672182" cy="693853"/>
          </a:xfrm>
        </p:grpSpPr>
        <p:sp>
          <p:nvSpPr>
            <p:cNvPr id="1773" name="Google Shape;1773;p61"/>
            <p:cNvSpPr/>
            <p:nvPr/>
          </p:nvSpPr>
          <p:spPr>
            <a:xfrm>
              <a:off x="7472875" y="2543800"/>
              <a:ext cx="672082" cy="693853"/>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61"/>
            <p:cNvSpPr/>
            <p:nvPr/>
          </p:nvSpPr>
          <p:spPr>
            <a:xfrm>
              <a:off x="7472975" y="2543825"/>
              <a:ext cx="672082" cy="68419"/>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5" name="Google Shape;1775;p61"/>
          <p:cNvSpPr txBox="1"/>
          <p:nvPr>
            <p:ph idx="2" type="title"/>
          </p:nvPr>
        </p:nvSpPr>
        <p:spPr>
          <a:xfrm>
            <a:off x="2415800" y="988313"/>
            <a:ext cx="1406100" cy="13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03</a:t>
            </a:r>
            <a:endParaRPr/>
          </a:p>
        </p:txBody>
      </p:sp>
      <p:grpSp>
        <p:nvGrpSpPr>
          <p:cNvPr id="1776" name="Google Shape;1776;p61"/>
          <p:cNvGrpSpPr/>
          <p:nvPr/>
        </p:nvGrpSpPr>
        <p:grpSpPr>
          <a:xfrm>
            <a:off x="7764337" y="2125801"/>
            <a:ext cx="596604" cy="336611"/>
            <a:chOff x="1427975" y="2651075"/>
            <a:chExt cx="413275" cy="233175"/>
          </a:xfrm>
        </p:grpSpPr>
        <p:sp>
          <p:nvSpPr>
            <p:cNvPr id="1777" name="Google Shape;1777;p6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6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9" name="Google Shape;1779;p61"/>
          <p:cNvGrpSpPr/>
          <p:nvPr/>
        </p:nvGrpSpPr>
        <p:grpSpPr>
          <a:xfrm>
            <a:off x="7764337" y="1627626"/>
            <a:ext cx="596604" cy="336611"/>
            <a:chOff x="1427975" y="2651075"/>
            <a:chExt cx="413275" cy="233175"/>
          </a:xfrm>
        </p:grpSpPr>
        <p:sp>
          <p:nvSpPr>
            <p:cNvPr id="1780" name="Google Shape;1780;p6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6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2" name="Google Shape;1782;p61"/>
          <p:cNvGrpSpPr/>
          <p:nvPr/>
        </p:nvGrpSpPr>
        <p:grpSpPr>
          <a:xfrm>
            <a:off x="7764337" y="1129451"/>
            <a:ext cx="596604" cy="336611"/>
            <a:chOff x="1427975" y="2651075"/>
            <a:chExt cx="413275" cy="233175"/>
          </a:xfrm>
        </p:grpSpPr>
        <p:sp>
          <p:nvSpPr>
            <p:cNvPr id="1783" name="Google Shape;1783;p6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6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5" name="Google Shape;1785;p61"/>
          <p:cNvGrpSpPr/>
          <p:nvPr/>
        </p:nvGrpSpPr>
        <p:grpSpPr>
          <a:xfrm>
            <a:off x="783062" y="4069176"/>
            <a:ext cx="596604" cy="336611"/>
            <a:chOff x="1427975" y="2651075"/>
            <a:chExt cx="413275" cy="233175"/>
          </a:xfrm>
        </p:grpSpPr>
        <p:sp>
          <p:nvSpPr>
            <p:cNvPr id="1786" name="Google Shape;1786;p6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6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8" name="Google Shape;1788;p61"/>
          <p:cNvGrpSpPr/>
          <p:nvPr/>
        </p:nvGrpSpPr>
        <p:grpSpPr>
          <a:xfrm>
            <a:off x="783062" y="3571001"/>
            <a:ext cx="596604" cy="336611"/>
            <a:chOff x="1427975" y="2651075"/>
            <a:chExt cx="413275" cy="233175"/>
          </a:xfrm>
        </p:grpSpPr>
        <p:sp>
          <p:nvSpPr>
            <p:cNvPr id="1789" name="Google Shape;1789;p6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6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1" name="Google Shape;1791;p61"/>
          <p:cNvGrpSpPr/>
          <p:nvPr/>
        </p:nvGrpSpPr>
        <p:grpSpPr>
          <a:xfrm>
            <a:off x="783062" y="3072826"/>
            <a:ext cx="596604" cy="336611"/>
            <a:chOff x="1427975" y="2651075"/>
            <a:chExt cx="413275" cy="233175"/>
          </a:xfrm>
        </p:grpSpPr>
        <p:sp>
          <p:nvSpPr>
            <p:cNvPr id="1792" name="Google Shape;1792;p61"/>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61"/>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4" name="Google Shape;1794;p61"/>
          <p:cNvSpPr txBox="1"/>
          <p:nvPr>
            <p:ph type="title"/>
          </p:nvPr>
        </p:nvSpPr>
        <p:spPr>
          <a:xfrm>
            <a:off x="2292500" y="2443700"/>
            <a:ext cx="4551000" cy="1508400"/>
          </a:xfrm>
          <a:prstGeom prst="rect">
            <a:avLst/>
          </a:prstGeom>
        </p:spPr>
        <p:txBody>
          <a:bodyPr anchorCtr="0" anchor="b" bIns="91425" lIns="200025" spcFirstLastPara="1" rIns="1824300" wrap="square" tIns="91425">
            <a:spAutoFit/>
          </a:bodyPr>
          <a:lstStyle/>
          <a:p>
            <a:pPr indent="0" lvl="0" marL="0" marR="0" rtl="0" algn="l">
              <a:spcBef>
                <a:spcPts val="0"/>
              </a:spcBef>
              <a:spcAft>
                <a:spcPts val="0"/>
              </a:spcAft>
              <a:buNone/>
            </a:pPr>
            <a:r>
              <a:rPr b="1" lang="en"/>
              <a:t>Creazione deepfake</a:t>
            </a:r>
            <a:endParaRPr b="1"/>
          </a:p>
        </p:txBody>
      </p:sp>
      <p:sp>
        <p:nvSpPr>
          <p:cNvPr id="1795" name="Google Shape;1795;p61">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61">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61">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61">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799" name="Google Shape;1799;p61">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800" name="Google Shape;1800;p61">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801" name="Google Shape;1801;p61">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61">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grpSp>
        <p:nvGrpSpPr>
          <p:cNvPr id="590" name="Google Shape;590;p35"/>
          <p:cNvGrpSpPr/>
          <p:nvPr/>
        </p:nvGrpSpPr>
        <p:grpSpPr>
          <a:xfrm>
            <a:off x="3354521" y="613428"/>
            <a:ext cx="4938038" cy="3387419"/>
            <a:chOff x="5893830" y="540002"/>
            <a:chExt cx="2695877" cy="1849331"/>
          </a:xfrm>
        </p:grpSpPr>
        <p:sp>
          <p:nvSpPr>
            <p:cNvPr id="591" name="Google Shape;591;p35"/>
            <p:cNvSpPr/>
            <p:nvPr/>
          </p:nvSpPr>
          <p:spPr>
            <a:xfrm>
              <a:off x="5893830" y="540002"/>
              <a:ext cx="2695875" cy="1849331"/>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5"/>
            <p:cNvSpPr/>
            <p:nvPr/>
          </p:nvSpPr>
          <p:spPr>
            <a:xfrm>
              <a:off x="5893832" y="540015"/>
              <a:ext cx="2695875" cy="172785"/>
            </a:xfrm>
            <a:custGeom>
              <a:rect b="b" l="l" r="r" t="t"/>
              <a:pathLst>
                <a:path extrusionOk="0" h="6203" w="107835">
                  <a:moveTo>
                    <a:pt x="1" y="1"/>
                  </a:moveTo>
                  <a:lnTo>
                    <a:pt x="1" y="6203"/>
                  </a:lnTo>
                  <a:lnTo>
                    <a:pt x="107835" y="6203"/>
                  </a:lnTo>
                  <a:lnTo>
                    <a:pt x="107835" y="1"/>
                  </a:lnTo>
                  <a:close/>
                </a:path>
              </a:pathLst>
            </a:custGeom>
            <a:solidFill>
              <a:schemeClr val="accent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5"/>
            <p:cNvSpPr/>
            <p:nvPr/>
          </p:nvSpPr>
          <p:spPr>
            <a:xfrm>
              <a:off x="6118241" y="574409"/>
              <a:ext cx="694200" cy="99906"/>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4" name="Google Shape;594;p35"/>
          <p:cNvSpPr txBox="1"/>
          <p:nvPr>
            <p:ph type="title"/>
          </p:nvPr>
        </p:nvSpPr>
        <p:spPr>
          <a:xfrm>
            <a:off x="3993450" y="1192491"/>
            <a:ext cx="4148700" cy="2519100"/>
          </a:xfrm>
          <a:prstGeom prst="rect">
            <a:avLst/>
          </a:prstGeom>
        </p:spPr>
        <p:txBody>
          <a:bodyPr anchorCtr="0" anchor="ctr" bIns="91425" lIns="85725" spcFirstLastPara="1" rIns="91425" wrap="square" tIns="91425">
            <a:spAutoFit/>
          </a:bodyPr>
          <a:lstStyle/>
          <a:p>
            <a:pPr indent="-85725" lvl="0" marL="0" rtl="0" algn="l">
              <a:lnSpc>
                <a:spcPct val="100000"/>
              </a:lnSpc>
              <a:spcBef>
                <a:spcPts val="0"/>
              </a:spcBef>
              <a:spcAft>
                <a:spcPts val="0"/>
              </a:spcAft>
              <a:buNone/>
            </a:pPr>
            <a:r>
              <a:rPr lang="en" sz="1500">
                <a:solidFill>
                  <a:srgbClr val="000000"/>
                </a:solidFill>
              </a:rPr>
              <a:t>Il termine deriva dall’espressione inglese deepfake, che incrocia le locuzioni:</a:t>
            </a:r>
            <a:endParaRPr sz="1500">
              <a:solidFill>
                <a:srgbClr val="000000"/>
              </a:solidFill>
            </a:endParaRPr>
          </a:p>
          <a:p>
            <a:pPr indent="-323850" lvl="0" marL="457200" rtl="0" algn="l">
              <a:lnSpc>
                <a:spcPct val="100000"/>
              </a:lnSpc>
              <a:spcBef>
                <a:spcPts val="1000"/>
              </a:spcBef>
              <a:spcAft>
                <a:spcPts val="0"/>
              </a:spcAft>
              <a:buClr>
                <a:srgbClr val="000000"/>
              </a:buClr>
              <a:buSzPts val="1500"/>
              <a:buChar char="●"/>
            </a:pPr>
            <a:r>
              <a:rPr lang="en" sz="1500">
                <a:solidFill>
                  <a:srgbClr val="000000"/>
                </a:solidFill>
              </a:rPr>
              <a:t>deep learning (’sottoinsieme del machine learning, in cui gli algoritmi di reti neurali artificiali sono modellati per funzionare come l'apparato cerebrale umano, imparando da grandi quantità di dati’) </a:t>
            </a:r>
            <a:endParaRPr sz="1500">
              <a:solidFill>
                <a:srgbClr val="000000"/>
              </a:solidFill>
            </a:endParaRPr>
          </a:p>
          <a:p>
            <a:pPr indent="-323850" lvl="0" marL="457200" rtl="0" algn="l">
              <a:lnSpc>
                <a:spcPct val="100000"/>
              </a:lnSpc>
              <a:spcBef>
                <a:spcPts val="1000"/>
              </a:spcBef>
              <a:spcAft>
                <a:spcPts val="1000"/>
              </a:spcAft>
              <a:buClr>
                <a:srgbClr val="000000"/>
              </a:buClr>
              <a:buSzPts val="1500"/>
              <a:buChar char="●"/>
            </a:pPr>
            <a:r>
              <a:rPr lang="en" sz="1500">
                <a:solidFill>
                  <a:srgbClr val="000000"/>
                </a:solidFill>
              </a:rPr>
              <a:t>fake (’falso, notizia falsa’</a:t>
            </a:r>
            <a:r>
              <a:rPr lang="en" sz="1500">
                <a:solidFill>
                  <a:srgbClr val="000000"/>
                </a:solidFill>
              </a:rPr>
              <a:t>)</a:t>
            </a:r>
            <a:endParaRPr sz="1500"/>
          </a:p>
        </p:txBody>
      </p:sp>
      <p:sp>
        <p:nvSpPr>
          <p:cNvPr id="595" name="Google Shape;595;p35"/>
          <p:cNvSpPr/>
          <p:nvPr/>
        </p:nvSpPr>
        <p:spPr>
          <a:xfrm>
            <a:off x="1291175" y="515650"/>
            <a:ext cx="2575500" cy="40878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6" name="Google Shape;596;p35"/>
          <p:cNvGrpSpPr/>
          <p:nvPr/>
        </p:nvGrpSpPr>
        <p:grpSpPr>
          <a:xfrm>
            <a:off x="3762176" y="515682"/>
            <a:ext cx="102976" cy="4087819"/>
            <a:chOff x="6900650" y="1215625"/>
            <a:chExt cx="90672" cy="3387882"/>
          </a:xfrm>
        </p:grpSpPr>
        <p:sp>
          <p:nvSpPr>
            <p:cNvPr id="597" name="Google Shape;597;p35"/>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5"/>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5"/>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 name="Google Shape;600;p35"/>
          <p:cNvGrpSpPr/>
          <p:nvPr/>
        </p:nvGrpSpPr>
        <p:grpSpPr>
          <a:xfrm>
            <a:off x="1291165" y="299550"/>
            <a:ext cx="2575521" cy="216096"/>
            <a:chOff x="4724582" y="1025321"/>
            <a:chExt cx="2267982" cy="190292"/>
          </a:xfrm>
        </p:grpSpPr>
        <p:sp>
          <p:nvSpPr>
            <p:cNvPr id="601" name="Google Shape;601;p35"/>
            <p:cNvSpPr/>
            <p:nvPr/>
          </p:nvSpPr>
          <p:spPr>
            <a:xfrm>
              <a:off x="4724582" y="1025321"/>
              <a:ext cx="2267982" cy="190292"/>
            </a:xfrm>
            <a:custGeom>
              <a:rect b="b" l="l" r="r" t="t"/>
              <a:pathLst>
                <a:path extrusionOk="0" h="6204" w="73588">
                  <a:moveTo>
                    <a:pt x="1" y="0"/>
                  </a:moveTo>
                  <a:lnTo>
                    <a:pt x="1" y="6204"/>
                  </a:lnTo>
                  <a:lnTo>
                    <a:pt x="73587" y="6204"/>
                  </a:lnTo>
                  <a:lnTo>
                    <a:pt x="73587" y="0"/>
                  </a:lnTo>
                  <a:close/>
                </a:path>
              </a:pathLst>
            </a:custGeom>
            <a:solidFill>
              <a:schemeClr val="accent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5"/>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3" name="Google Shape;603;p35"/>
            <p:cNvGrpSpPr/>
            <p:nvPr/>
          </p:nvGrpSpPr>
          <p:grpSpPr>
            <a:xfrm>
              <a:off x="6568463" y="1071495"/>
              <a:ext cx="374643" cy="105429"/>
              <a:chOff x="1565100" y="3228800"/>
              <a:chExt cx="542175" cy="152575"/>
            </a:xfrm>
          </p:grpSpPr>
          <p:sp>
            <p:nvSpPr>
              <p:cNvPr id="604" name="Google Shape;604;p35"/>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5"/>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5"/>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5"/>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5"/>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5"/>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5"/>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11" name="Google Shape;611;p35"/>
          <p:cNvSpPr txBox="1"/>
          <p:nvPr/>
        </p:nvSpPr>
        <p:spPr>
          <a:xfrm>
            <a:off x="1523975" y="714950"/>
            <a:ext cx="2109900" cy="364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1500">
                <a:solidFill>
                  <a:schemeClr val="dk1"/>
                </a:solidFill>
                <a:latin typeface="Abel"/>
                <a:ea typeface="Abel"/>
                <a:cs typeface="Abel"/>
                <a:sym typeface="Abel"/>
              </a:rPr>
              <a:t>“Filmato che presenta immagini corporee e facciali catturate in Internet, rielaborate e adattate a un contesto diverso da quello originario tramite un sofisticato algoritmo.” </a:t>
            </a:r>
            <a:r>
              <a:rPr b="1" baseline="30000" i="1" lang="en" sz="1500">
                <a:solidFill>
                  <a:srgbClr val="EA9999"/>
                </a:solidFill>
                <a:latin typeface="Abel"/>
                <a:ea typeface="Abel"/>
                <a:cs typeface="Abel"/>
                <a:sym typeface="Abel"/>
              </a:rPr>
              <a:t>1</a:t>
            </a:r>
            <a:endParaRPr b="1" baseline="30000" i="1" sz="1500">
              <a:solidFill>
                <a:srgbClr val="EA9999"/>
              </a:solidFill>
              <a:latin typeface="Abel"/>
              <a:ea typeface="Abel"/>
              <a:cs typeface="Abel"/>
              <a:sym typeface="Abel"/>
            </a:endParaRPr>
          </a:p>
          <a:p>
            <a:pPr indent="0" lvl="0" marL="0" rtl="0" algn="l">
              <a:lnSpc>
                <a:spcPct val="100000"/>
              </a:lnSpc>
              <a:spcBef>
                <a:spcPts val="1000"/>
              </a:spcBef>
              <a:spcAft>
                <a:spcPts val="0"/>
              </a:spcAft>
              <a:buNone/>
            </a:pPr>
            <a:r>
              <a:t/>
            </a:r>
            <a:endParaRPr i="1" sz="1500">
              <a:solidFill>
                <a:schemeClr val="dk1"/>
              </a:solidFill>
              <a:latin typeface="Abel"/>
              <a:ea typeface="Abel"/>
              <a:cs typeface="Abel"/>
              <a:sym typeface="Abel"/>
            </a:endParaRPr>
          </a:p>
          <a:p>
            <a:pPr indent="0" lvl="0" marL="0" marR="0" rtl="0" algn="l">
              <a:lnSpc>
                <a:spcPct val="100000"/>
              </a:lnSpc>
              <a:spcBef>
                <a:spcPts val="1000"/>
              </a:spcBef>
              <a:spcAft>
                <a:spcPts val="0"/>
              </a:spcAft>
              <a:buNone/>
            </a:pPr>
            <a:r>
              <a:rPr i="1" lang="en" sz="1500">
                <a:solidFill>
                  <a:schemeClr val="dk1"/>
                </a:solidFill>
                <a:latin typeface="Abel"/>
                <a:ea typeface="Abel"/>
                <a:cs typeface="Abel"/>
                <a:sym typeface="Abel"/>
              </a:rPr>
              <a:t>Da: Deepfake in Vocabolario - Treccani.</a:t>
            </a:r>
            <a:endParaRPr sz="1500">
              <a:highlight>
                <a:srgbClr val="FFFFFF"/>
              </a:highlight>
              <a:latin typeface="Abel"/>
              <a:ea typeface="Abel"/>
              <a:cs typeface="Abel"/>
              <a:sym typeface="Abel"/>
            </a:endParaRPr>
          </a:p>
          <a:p>
            <a:pPr indent="0" lvl="0" marL="0" rtl="0" algn="l">
              <a:lnSpc>
                <a:spcPct val="100000"/>
              </a:lnSpc>
              <a:spcBef>
                <a:spcPts val="1000"/>
              </a:spcBef>
              <a:spcAft>
                <a:spcPts val="0"/>
              </a:spcAft>
              <a:buNone/>
            </a:pPr>
            <a:r>
              <a:t/>
            </a:r>
            <a:endParaRPr i="1" sz="1500">
              <a:solidFill>
                <a:schemeClr val="dk1"/>
              </a:solidFill>
              <a:latin typeface="Abel"/>
              <a:ea typeface="Abel"/>
              <a:cs typeface="Abel"/>
              <a:sym typeface="Abel"/>
            </a:endParaRPr>
          </a:p>
          <a:p>
            <a:pPr indent="0" lvl="0" marL="0" rtl="0" algn="l">
              <a:lnSpc>
                <a:spcPct val="100000"/>
              </a:lnSpc>
              <a:spcBef>
                <a:spcPts val="1000"/>
              </a:spcBef>
              <a:spcAft>
                <a:spcPts val="1000"/>
              </a:spcAft>
              <a:buNone/>
            </a:pPr>
            <a:r>
              <a:t/>
            </a:r>
            <a:endParaRPr sz="1500">
              <a:latin typeface="Abel"/>
              <a:ea typeface="Abel"/>
              <a:cs typeface="Abel"/>
              <a:sym typeface="Abel"/>
            </a:endParaRPr>
          </a:p>
        </p:txBody>
      </p:sp>
      <p:sp>
        <p:nvSpPr>
          <p:cNvPr id="612" name="Google Shape;612;p35"/>
          <p:cNvSpPr txBox="1"/>
          <p:nvPr/>
        </p:nvSpPr>
        <p:spPr>
          <a:xfrm>
            <a:off x="3993448" y="695182"/>
            <a:ext cx="1043700" cy="1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Introduzione</a:t>
            </a:r>
            <a:endParaRPr sz="1000">
              <a:latin typeface="Anybody SemiBold"/>
              <a:ea typeface="Anybody SemiBold"/>
              <a:cs typeface="Anybody SemiBold"/>
              <a:sym typeface="Anybody SemiBold"/>
            </a:endParaRPr>
          </a:p>
        </p:txBody>
      </p:sp>
      <p:grpSp>
        <p:nvGrpSpPr>
          <p:cNvPr id="613" name="Google Shape;613;p35"/>
          <p:cNvGrpSpPr/>
          <p:nvPr/>
        </p:nvGrpSpPr>
        <p:grpSpPr>
          <a:xfrm>
            <a:off x="7491853" y="679867"/>
            <a:ext cx="650285" cy="182998"/>
            <a:chOff x="1565100" y="3228800"/>
            <a:chExt cx="542175" cy="152575"/>
          </a:xfrm>
        </p:grpSpPr>
        <p:sp>
          <p:nvSpPr>
            <p:cNvPr id="614" name="Google Shape;614;p35"/>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5"/>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5"/>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5"/>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5"/>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5"/>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5"/>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1" name="Google Shape;621;p35">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5">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5">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5">
            <a:hlinkClick action="ppaction://hlinkshowjump?jump=nextslide"/>
          </p:cNvPr>
          <p:cNvSpPr txBox="1"/>
          <p:nvPr>
            <p:ph idx="1"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625" name="Google Shape;625;p35">
            <a:hlinkClick action="ppaction://hlinkshowjump?jump=previousslide"/>
          </p:cNvPr>
          <p:cNvSpPr txBox="1"/>
          <p:nvPr>
            <p:ph idx="1"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626" name="Google Shape;626;p35">
            <a:hlinkClick action="ppaction://hlinkshowjump?jump=firstslide"/>
          </p:cNvPr>
          <p:cNvSpPr txBox="1"/>
          <p:nvPr>
            <p:ph idx="1"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627" name="Google Shape;627;p35">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5">
            <a:hlinkClick action="ppaction://hlinksldjump" r:id="rId4"/>
          </p:cNvPr>
          <p:cNvSpPr txBox="1"/>
          <p:nvPr>
            <p:ph idx="1"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06" name="Shape 1806"/>
        <p:cNvGrpSpPr/>
        <p:nvPr/>
      </p:nvGrpSpPr>
      <p:grpSpPr>
        <a:xfrm>
          <a:off x="0" y="0"/>
          <a:ext cx="0" cy="0"/>
          <a:chOff x="0" y="0"/>
          <a:chExt cx="0" cy="0"/>
        </a:xfrm>
      </p:grpSpPr>
      <p:grpSp>
        <p:nvGrpSpPr>
          <p:cNvPr id="1807" name="Google Shape;1807;p62"/>
          <p:cNvGrpSpPr/>
          <p:nvPr/>
        </p:nvGrpSpPr>
        <p:grpSpPr>
          <a:xfrm>
            <a:off x="1811751" y="477950"/>
            <a:ext cx="5520487" cy="3276320"/>
            <a:chOff x="2611546" y="3505949"/>
            <a:chExt cx="2084304" cy="1237001"/>
          </a:xfrm>
        </p:grpSpPr>
        <p:grpSp>
          <p:nvGrpSpPr>
            <p:cNvPr id="1808" name="Google Shape;1808;p62"/>
            <p:cNvGrpSpPr/>
            <p:nvPr/>
          </p:nvGrpSpPr>
          <p:grpSpPr>
            <a:xfrm>
              <a:off x="2611546" y="3505949"/>
              <a:ext cx="2084304" cy="1237001"/>
              <a:chOff x="2611546" y="3505949"/>
              <a:chExt cx="2084304" cy="1237001"/>
            </a:xfrm>
          </p:grpSpPr>
          <p:sp>
            <p:nvSpPr>
              <p:cNvPr id="1809" name="Google Shape;1809;p62"/>
              <p:cNvSpPr/>
              <p:nvPr/>
            </p:nvSpPr>
            <p:spPr>
              <a:xfrm>
                <a:off x="2611546" y="3505949"/>
                <a:ext cx="2084168" cy="1236950"/>
              </a:xfrm>
              <a:custGeom>
                <a:rect b="b" l="l" r="r" t="t"/>
                <a:pathLst>
                  <a:path extrusionOk="0" h="49478" w="73587">
                    <a:moveTo>
                      <a:pt x="0" y="1"/>
                    </a:moveTo>
                    <a:lnTo>
                      <a:pt x="0" y="49478"/>
                    </a:lnTo>
                    <a:lnTo>
                      <a:pt x="73587" y="49478"/>
                    </a:lnTo>
                    <a:lnTo>
                      <a:pt x="73587"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62"/>
              <p:cNvSpPr/>
              <p:nvPr/>
            </p:nvSpPr>
            <p:spPr>
              <a:xfrm>
                <a:off x="4626550" y="3506000"/>
                <a:ext cx="69300" cy="1236950"/>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62"/>
              <p:cNvSpPr/>
              <p:nvPr/>
            </p:nvSpPr>
            <p:spPr>
              <a:xfrm>
                <a:off x="2611574" y="3505999"/>
                <a:ext cx="2084196" cy="155100"/>
              </a:xfrm>
              <a:custGeom>
                <a:rect b="b" l="l" r="r" t="t"/>
                <a:pathLst>
                  <a:path extrusionOk="0" h="6204" w="73588">
                    <a:moveTo>
                      <a:pt x="1" y="0"/>
                    </a:moveTo>
                    <a:lnTo>
                      <a:pt x="1" y="6204"/>
                    </a:lnTo>
                    <a:lnTo>
                      <a:pt x="73587" y="6204"/>
                    </a:lnTo>
                    <a:lnTo>
                      <a:pt x="73587" y="0"/>
                    </a:lnTo>
                    <a:close/>
                  </a:path>
                </a:pathLst>
              </a:custGeom>
              <a:solidFill>
                <a:schemeClr val="accent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62"/>
              <p:cNvSpPr/>
              <p:nvPr/>
            </p:nvSpPr>
            <p:spPr>
              <a:xfrm>
                <a:off x="4626550" y="4380475"/>
                <a:ext cx="69300" cy="283025"/>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62"/>
              <p:cNvSpPr/>
              <p:nvPr/>
            </p:nvSpPr>
            <p:spPr>
              <a:xfrm>
                <a:off x="4626550" y="4359050"/>
                <a:ext cx="69300" cy="283050"/>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62"/>
              <p:cNvSpPr/>
              <p:nvPr/>
            </p:nvSpPr>
            <p:spPr>
              <a:xfrm>
                <a:off x="2692382" y="3561999"/>
                <a:ext cx="967355" cy="43100"/>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5" name="Google Shape;1815;p62"/>
            <p:cNvGrpSpPr/>
            <p:nvPr/>
          </p:nvGrpSpPr>
          <p:grpSpPr>
            <a:xfrm>
              <a:off x="4351170" y="3543618"/>
              <a:ext cx="305353" cy="85930"/>
              <a:chOff x="1565100" y="3228800"/>
              <a:chExt cx="542175" cy="152575"/>
            </a:xfrm>
          </p:grpSpPr>
          <p:sp>
            <p:nvSpPr>
              <p:cNvPr id="1816" name="Google Shape;1816;p62"/>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62"/>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62"/>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62"/>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62"/>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62"/>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62"/>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23" name="Google Shape;1823;p62"/>
          <p:cNvGrpSpPr/>
          <p:nvPr/>
        </p:nvGrpSpPr>
        <p:grpSpPr>
          <a:xfrm>
            <a:off x="4541522" y="2959590"/>
            <a:ext cx="1652693" cy="1705976"/>
            <a:chOff x="7472875" y="2543800"/>
            <a:chExt cx="672182" cy="693853"/>
          </a:xfrm>
        </p:grpSpPr>
        <p:sp>
          <p:nvSpPr>
            <p:cNvPr id="1824" name="Google Shape;1824;p62"/>
            <p:cNvSpPr/>
            <p:nvPr/>
          </p:nvSpPr>
          <p:spPr>
            <a:xfrm>
              <a:off x="7472875" y="2543800"/>
              <a:ext cx="672082" cy="693853"/>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62"/>
            <p:cNvSpPr/>
            <p:nvPr/>
          </p:nvSpPr>
          <p:spPr>
            <a:xfrm>
              <a:off x="7472975" y="2543825"/>
              <a:ext cx="672082" cy="68419"/>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6" name="Google Shape;1826;p62"/>
          <p:cNvSpPr txBox="1"/>
          <p:nvPr>
            <p:ph idx="2" type="title"/>
          </p:nvPr>
        </p:nvSpPr>
        <p:spPr>
          <a:xfrm>
            <a:off x="4664825" y="3210175"/>
            <a:ext cx="1406100" cy="139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1827" name="Google Shape;1827;p62"/>
          <p:cNvSpPr txBox="1"/>
          <p:nvPr>
            <p:ph type="title"/>
          </p:nvPr>
        </p:nvSpPr>
        <p:spPr>
          <a:xfrm>
            <a:off x="2612528" y="1301975"/>
            <a:ext cx="3581700" cy="15084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b="1" lang="en"/>
              <a:t>Deepfake detection</a:t>
            </a:r>
            <a:endParaRPr b="1"/>
          </a:p>
        </p:txBody>
      </p:sp>
      <p:grpSp>
        <p:nvGrpSpPr>
          <p:cNvPr id="1828" name="Google Shape;1828;p62"/>
          <p:cNvGrpSpPr/>
          <p:nvPr/>
        </p:nvGrpSpPr>
        <p:grpSpPr>
          <a:xfrm>
            <a:off x="719999" y="1474301"/>
            <a:ext cx="596604" cy="336611"/>
            <a:chOff x="1427975" y="2651075"/>
            <a:chExt cx="413275" cy="233175"/>
          </a:xfrm>
        </p:grpSpPr>
        <p:sp>
          <p:nvSpPr>
            <p:cNvPr id="1829" name="Google Shape;1829;p62"/>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62"/>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1" name="Google Shape;1831;p62"/>
          <p:cNvGrpSpPr/>
          <p:nvPr/>
        </p:nvGrpSpPr>
        <p:grpSpPr>
          <a:xfrm>
            <a:off x="1223464" y="4128833"/>
            <a:ext cx="335420" cy="499846"/>
            <a:chOff x="2087900" y="2665800"/>
            <a:chExt cx="232350" cy="346250"/>
          </a:xfrm>
        </p:grpSpPr>
        <p:sp>
          <p:nvSpPr>
            <p:cNvPr id="1832" name="Google Shape;1832;p62"/>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62"/>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4" name="Google Shape;1834;p62"/>
          <p:cNvGrpSpPr/>
          <p:nvPr/>
        </p:nvGrpSpPr>
        <p:grpSpPr>
          <a:xfrm>
            <a:off x="1726939" y="4128833"/>
            <a:ext cx="335420" cy="499846"/>
            <a:chOff x="2087900" y="2665800"/>
            <a:chExt cx="232350" cy="346250"/>
          </a:xfrm>
        </p:grpSpPr>
        <p:sp>
          <p:nvSpPr>
            <p:cNvPr id="1835" name="Google Shape;1835;p62"/>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62"/>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7" name="Google Shape;1837;p62"/>
          <p:cNvGrpSpPr/>
          <p:nvPr/>
        </p:nvGrpSpPr>
        <p:grpSpPr>
          <a:xfrm>
            <a:off x="719989" y="4128833"/>
            <a:ext cx="335420" cy="499846"/>
            <a:chOff x="2087900" y="2665800"/>
            <a:chExt cx="232350" cy="346250"/>
          </a:xfrm>
        </p:grpSpPr>
        <p:sp>
          <p:nvSpPr>
            <p:cNvPr id="1838" name="Google Shape;1838;p62"/>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62"/>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0" name="Google Shape;1840;p62"/>
          <p:cNvGrpSpPr/>
          <p:nvPr/>
        </p:nvGrpSpPr>
        <p:grpSpPr>
          <a:xfrm>
            <a:off x="719999" y="976126"/>
            <a:ext cx="596604" cy="336611"/>
            <a:chOff x="1427975" y="2651075"/>
            <a:chExt cx="413275" cy="233175"/>
          </a:xfrm>
        </p:grpSpPr>
        <p:sp>
          <p:nvSpPr>
            <p:cNvPr id="1841" name="Google Shape;1841;p62"/>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62"/>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3" name="Google Shape;1843;p62"/>
          <p:cNvGrpSpPr/>
          <p:nvPr/>
        </p:nvGrpSpPr>
        <p:grpSpPr>
          <a:xfrm>
            <a:off x="719999" y="477951"/>
            <a:ext cx="596604" cy="336611"/>
            <a:chOff x="1427975" y="2651075"/>
            <a:chExt cx="413275" cy="233175"/>
          </a:xfrm>
        </p:grpSpPr>
        <p:sp>
          <p:nvSpPr>
            <p:cNvPr id="1844" name="Google Shape;1844;p62"/>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62"/>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6" name="Google Shape;1846;p62"/>
          <p:cNvGrpSpPr/>
          <p:nvPr/>
        </p:nvGrpSpPr>
        <p:grpSpPr>
          <a:xfrm>
            <a:off x="8088589" y="2244483"/>
            <a:ext cx="335420" cy="499847"/>
            <a:chOff x="2087900" y="2665800"/>
            <a:chExt cx="232350" cy="346250"/>
          </a:xfrm>
        </p:grpSpPr>
        <p:sp>
          <p:nvSpPr>
            <p:cNvPr id="1847" name="Google Shape;1847;p62"/>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62"/>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9" name="Google Shape;1849;p62"/>
          <p:cNvGrpSpPr/>
          <p:nvPr/>
        </p:nvGrpSpPr>
        <p:grpSpPr>
          <a:xfrm>
            <a:off x="8088589" y="1582183"/>
            <a:ext cx="335420" cy="499847"/>
            <a:chOff x="2087900" y="2665800"/>
            <a:chExt cx="232350" cy="346250"/>
          </a:xfrm>
        </p:grpSpPr>
        <p:sp>
          <p:nvSpPr>
            <p:cNvPr id="1850" name="Google Shape;1850;p62"/>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62"/>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2" name="Google Shape;1852;p62"/>
          <p:cNvGrpSpPr/>
          <p:nvPr/>
        </p:nvGrpSpPr>
        <p:grpSpPr>
          <a:xfrm>
            <a:off x="8088589" y="2906783"/>
            <a:ext cx="335420" cy="499847"/>
            <a:chOff x="2087900" y="2665800"/>
            <a:chExt cx="232350" cy="346250"/>
          </a:xfrm>
        </p:grpSpPr>
        <p:sp>
          <p:nvSpPr>
            <p:cNvPr id="1853" name="Google Shape;1853;p62"/>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62"/>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5" name="Google Shape;1855;p62">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62">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62">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62">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859" name="Google Shape;1859;p62">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860" name="Google Shape;1860;p62">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861" name="Google Shape;1861;p62">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62">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66" name="Shape 1866"/>
        <p:cNvGrpSpPr/>
        <p:nvPr/>
      </p:nvGrpSpPr>
      <p:grpSpPr>
        <a:xfrm>
          <a:off x="0" y="0"/>
          <a:ext cx="0" cy="0"/>
          <a:chOff x="0" y="0"/>
          <a:chExt cx="0" cy="0"/>
        </a:xfrm>
      </p:grpSpPr>
      <p:grpSp>
        <p:nvGrpSpPr>
          <p:cNvPr id="1867" name="Google Shape;1867;p63"/>
          <p:cNvGrpSpPr/>
          <p:nvPr/>
        </p:nvGrpSpPr>
        <p:grpSpPr>
          <a:xfrm>
            <a:off x="1811751" y="933600"/>
            <a:ext cx="5520487" cy="3276320"/>
            <a:chOff x="2611546" y="3505949"/>
            <a:chExt cx="2084304" cy="1237001"/>
          </a:xfrm>
        </p:grpSpPr>
        <p:grpSp>
          <p:nvGrpSpPr>
            <p:cNvPr id="1868" name="Google Shape;1868;p63"/>
            <p:cNvGrpSpPr/>
            <p:nvPr/>
          </p:nvGrpSpPr>
          <p:grpSpPr>
            <a:xfrm>
              <a:off x="2611546" y="3505949"/>
              <a:ext cx="2084304" cy="1237001"/>
              <a:chOff x="2611546" y="3505949"/>
              <a:chExt cx="2084304" cy="1237001"/>
            </a:xfrm>
          </p:grpSpPr>
          <p:sp>
            <p:nvSpPr>
              <p:cNvPr id="1869" name="Google Shape;1869;p63"/>
              <p:cNvSpPr/>
              <p:nvPr/>
            </p:nvSpPr>
            <p:spPr>
              <a:xfrm>
                <a:off x="2611546" y="3505949"/>
                <a:ext cx="2084168" cy="1236950"/>
              </a:xfrm>
              <a:custGeom>
                <a:rect b="b" l="l" r="r" t="t"/>
                <a:pathLst>
                  <a:path extrusionOk="0" h="49478" w="73587">
                    <a:moveTo>
                      <a:pt x="0" y="1"/>
                    </a:moveTo>
                    <a:lnTo>
                      <a:pt x="0" y="49478"/>
                    </a:lnTo>
                    <a:lnTo>
                      <a:pt x="73587" y="49478"/>
                    </a:lnTo>
                    <a:lnTo>
                      <a:pt x="73587"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63"/>
              <p:cNvSpPr/>
              <p:nvPr/>
            </p:nvSpPr>
            <p:spPr>
              <a:xfrm>
                <a:off x="4626550" y="3506000"/>
                <a:ext cx="69300" cy="1236950"/>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63"/>
              <p:cNvSpPr/>
              <p:nvPr/>
            </p:nvSpPr>
            <p:spPr>
              <a:xfrm>
                <a:off x="2611574" y="3505999"/>
                <a:ext cx="2084196" cy="155100"/>
              </a:xfrm>
              <a:custGeom>
                <a:rect b="b" l="l" r="r" t="t"/>
                <a:pathLst>
                  <a:path extrusionOk="0" h="6204" w="73588">
                    <a:moveTo>
                      <a:pt x="1" y="0"/>
                    </a:moveTo>
                    <a:lnTo>
                      <a:pt x="1" y="6204"/>
                    </a:lnTo>
                    <a:lnTo>
                      <a:pt x="73587" y="6204"/>
                    </a:lnTo>
                    <a:lnTo>
                      <a:pt x="73587" y="0"/>
                    </a:lnTo>
                    <a:close/>
                  </a:path>
                </a:pathLst>
              </a:custGeom>
              <a:solidFill>
                <a:schemeClr val="accent1"/>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63"/>
              <p:cNvSpPr/>
              <p:nvPr/>
            </p:nvSpPr>
            <p:spPr>
              <a:xfrm>
                <a:off x="4626550" y="4380475"/>
                <a:ext cx="69300" cy="283025"/>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63"/>
              <p:cNvSpPr/>
              <p:nvPr/>
            </p:nvSpPr>
            <p:spPr>
              <a:xfrm>
                <a:off x="4626550" y="4359050"/>
                <a:ext cx="69300" cy="283050"/>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63"/>
              <p:cNvSpPr/>
              <p:nvPr/>
            </p:nvSpPr>
            <p:spPr>
              <a:xfrm>
                <a:off x="2692382" y="3561999"/>
                <a:ext cx="967355" cy="43100"/>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5" name="Google Shape;1875;p63"/>
            <p:cNvGrpSpPr/>
            <p:nvPr/>
          </p:nvGrpSpPr>
          <p:grpSpPr>
            <a:xfrm>
              <a:off x="4351170" y="3543618"/>
              <a:ext cx="305353" cy="85930"/>
              <a:chOff x="1565100" y="3228800"/>
              <a:chExt cx="542175" cy="152575"/>
            </a:xfrm>
          </p:grpSpPr>
          <p:sp>
            <p:nvSpPr>
              <p:cNvPr id="1876" name="Google Shape;1876;p63"/>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63"/>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63"/>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63"/>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63"/>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63"/>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63"/>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83" name="Google Shape;1883;p63"/>
          <p:cNvGrpSpPr/>
          <p:nvPr/>
        </p:nvGrpSpPr>
        <p:grpSpPr>
          <a:xfrm>
            <a:off x="3623845" y="726618"/>
            <a:ext cx="1535733" cy="1585246"/>
            <a:chOff x="7472875" y="2543800"/>
            <a:chExt cx="672182" cy="693853"/>
          </a:xfrm>
        </p:grpSpPr>
        <p:sp>
          <p:nvSpPr>
            <p:cNvPr id="1884" name="Google Shape;1884;p63"/>
            <p:cNvSpPr/>
            <p:nvPr/>
          </p:nvSpPr>
          <p:spPr>
            <a:xfrm>
              <a:off x="7472875" y="2543800"/>
              <a:ext cx="672082" cy="693853"/>
            </a:xfrm>
            <a:custGeom>
              <a:rect b="b" l="l" r="r" t="t"/>
              <a:pathLst>
                <a:path extrusionOk="0" h="32355" w="107835">
                  <a:moveTo>
                    <a:pt x="1" y="0"/>
                  </a:moveTo>
                  <a:lnTo>
                    <a:pt x="1" y="32355"/>
                  </a:lnTo>
                  <a:lnTo>
                    <a:pt x="107835" y="32355"/>
                  </a:lnTo>
                  <a:lnTo>
                    <a:pt x="1078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63"/>
            <p:cNvSpPr/>
            <p:nvPr/>
          </p:nvSpPr>
          <p:spPr>
            <a:xfrm>
              <a:off x="7472975" y="2543825"/>
              <a:ext cx="672082" cy="68419"/>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6" name="Google Shape;1886;p63"/>
          <p:cNvSpPr txBox="1"/>
          <p:nvPr>
            <p:ph idx="2" type="title"/>
          </p:nvPr>
        </p:nvSpPr>
        <p:spPr>
          <a:xfrm>
            <a:off x="3688650" y="930475"/>
            <a:ext cx="1406100" cy="1339200"/>
          </a:xfrm>
          <a:prstGeom prst="rect">
            <a:avLst/>
          </a:prstGeom>
        </p:spPr>
        <p:txBody>
          <a:bodyPr anchorCtr="0" anchor="t" bIns="91425" lIns="91425" spcFirstLastPara="1" rIns="91425" wrap="square" tIns="91425">
            <a:normAutofit/>
          </a:bodyPr>
          <a:lstStyle/>
          <a:p>
            <a:pPr indent="0" lvl="0" marL="0" marR="0" rtl="0" algn="ctr">
              <a:spcBef>
                <a:spcPts val="0"/>
              </a:spcBef>
              <a:spcAft>
                <a:spcPts val="0"/>
              </a:spcAft>
              <a:buNone/>
            </a:pPr>
            <a:r>
              <a:rPr lang="en"/>
              <a:t>05</a:t>
            </a:r>
            <a:endParaRPr/>
          </a:p>
        </p:txBody>
      </p:sp>
      <p:sp>
        <p:nvSpPr>
          <p:cNvPr id="1887" name="Google Shape;1887;p63"/>
          <p:cNvSpPr txBox="1"/>
          <p:nvPr>
            <p:ph type="title"/>
          </p:nvPr>
        </p:nvSpPr>
        <p:spPr>
          <a:xfrm>
            <a:off x="2563801" y="2558050"/>
            <a:ext cx="4016400" cy="15084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b="1" lang="en"/>
              <a:t>Aspetti etico-sociali</a:t>
            </a:r>
            <a:endParaRPr/>
          </a:p>
        </p:txBody>
      </p:sp>
      <p:grpSp>
        <p:nvGrpSpPr>
          <p:cNvPr id="1888" name="Google Shape;1888;p63"/>
          <p:cNvGrpSpPr/>
          <p:nvPr/>
        </p:nvGrpSpPr>
        <p:grpSpPr>
          <a:xfrm>
            <a:off x="8198074" y="4266901"/>
            <a:ext cx="596604" cy="336611"/>
            <a:chOff x="1427975" y="2651075"/>
            <a:chExt cx="413275" cy="233175"/>
          </a:xfrm>
        </p:grpSpPr>
        <p:sp>
          <p:nvSpPr>
            <p:cNvPr id="1889" name="Google Shape;1889;p63"/>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63"/>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1" name="Google Shape;1891;p63"/>
          <p:cNvGrpSpPr/>
          <p:nvPr/>
        </p:nvGrpSpPr>
        <p:grpSpPr>
          <a:xfrm>
            <a:off x="1223464" y="226858"/>
            <a:ext cx="335420" cy="499847"/>
            <a:chOff x="2087900" y="2665800"/>
            <a:chExt cx="232350" cy="346250"/>
          </a:xfrm>
        </p:grpSpPr>
        <p:sp>
          <p:nvSpPr>
            <p:cNvPr id="1892" name="Google Shape;1892;p63"/>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63"/>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4" name="Google Shape;1894;p63"/>
          <p:cNvGrpSpPr/>
          <p:nvPr/>
        </p:nvGrpSpPr>
        <p:grpSpPr>
          <a:xfrm>
            <a:off x="1726939" y="226858"/>
            <a:ext cx="335420" cy="499847"/>
            <a:chOff x="2087900" y="2665800"/>
            <a:chExt cx="232350" cy="346250"/>
          </a:xfrm>
        </p:grpSpPr>
        <p:sp>
          <p:nvSpPr>
            <p:cNvPr id="1895" name="Google Shape;1895;p63"/>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63"/>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7" name="Google Shape;1897;p63"/>
          <p:cNvGrpSpPr/>
          <p:nvPr/>
        </p:nvGrpSpPr>
        <p:grpSpPr>
          <a:xfrm>
            <a:off x="719989" y="226858"/>
            <a:ext cx="335420" cy="499847"/>
            <a:chOff x="2087900" y="2665800"/>
            <a:chExt cx="232350" cy="346250"/>
          </a:xfrm>
        </p:grpSpPr>
        <p:sp>
          <p:nvSpPr>
            <p:cNvPr id="1898" name="Google Shape;1898;p63"/>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63"/>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0" name="Google Shape;1900;p63"/>
          <p:cNvGrpSpPr/>
          <p:nvPr/>
        </p:nvGrpSpPr>
        <p:grpSpPr>
          <a:xfrm>
            <a:off x="8198074" y="3768726"/>
            <a:ext cx="596604" cy="336611"/>
            <a:chOff x="1427975" y="2651075"/>
            <a:chExt cx="413275" cy="233175"/>
          </a:xfrm>
        </p:grpSpPr>
        <p:sp>
          <p:nvSpPr>
            <p:cNvPr id="1901" name="Google Shape;1901;p63"/>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63"/>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3" name="Google Shape;1903;p63"/>
          <p:cNvGrpSpPr/>
          <p:nvPr/>
        </p:nvGrpSpPr>
        <p:grpSpPr>
          <a:xfrm>
            <a:off x="8198074" y="3270551"/>
            <a:ext cx="596604" cy="336611"/>
            <a:chOff x="1427975" y="2651075"/>
            <a:chExt cx="413275" cy="233175"/>
          </a:xfrm>
        </p:grpSpPr>
        <p:sp>
          <p:nvSpPr>
            <p:cNvPr id="1904" name="Google Shape;1904;p63"/>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63"/>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6" name="Google Shape;1906;p63"/>
          <p:cNvGrpSpPr/>
          <p:nvPr/>
        </p:nvGrpSpPr>
        <p:grpSpPr>
          <a:xfrm>
            <a:off x="421699" y="1929951"/>
            <a:ext cx="596604" cy="336611"/>
            <a:chOff x="1427975" y="2651075"/>
            <a:chExt cx="413275" cy="233175"/>
          </a:xfrm>
        </p:grpSpPr>
        <p:sp>
          <p:nvSpPr>
            <p:cNvPr id="1907" name="Google Shape;1907;p63"/>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63"/>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9" name="Google Shape;1909;p63"/>
          <p:cNvGrpSpPr/>
          <p:nvPr/>
        </p:nvGrpSpPr>
        <p:grpSpPr>
          <a:xfrm>
            <a:off x="421699" y="1431776"/>
            <a:ext cx="596604" cy="336611"/>
            <a:chOff x="1427975" y="2651075"/>
            <a:chExt cx="413275" cy="233175"/>
          </a:xfrm>
        </p:grpSpPr>
        <p:sp>
          <p:nvSpPr>
            <p:cNvPr id="1910" name="Google Shape;1910;p63"/>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63"/>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2" name="Google Shape;1912;p63"/>
          <p:cNvGrpSpPr/>
          <p:nvPr/>
        </p:nvGrpSpPr>
        <p:grpSpPr>
          <a:xfrm>
            <a:off x="421699" y="933601"/>
            <a:ext cx="596604" cy="336611"/>
            <a:chOff x="1427975" y="2651075"/>
            <a:chExt cx="413275" cy="233175"/>
          </a:xfrm>
        </p:grpSpPr>
        <p:sp>
          <p:nvSpPr>
            <p:cNvPr id="1913" name="Google Shape;1913;p63"/>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63"/>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5" name="Google Shape;1915;p63">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63">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63">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63">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1919" name="Google Shape;1919;p63">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1920" name="Google Shape;1920;p63">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1921" name="Google Shape;1921;p63">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63">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grpSp>
        <p:nvGrpSpPr>
          <p:cNvPr id="633" name="Google Shape;633;p36"/>
          <p:cNvGrpSpPr/>
          <p:nvPr/>
        </p:nvGrpSpPr>
        <p:grpSpPr>
          <a:xfrm>
            <a:off x="1664350" y="842041"/>
            <a:ext cx="5895887" cy="3624448"/>
            <a:chOff x="5893822" y="540004"/>
            <a:chExt cx="2695879" cy="1597447"/>
          </a:xfrm>
        </p:grpSpPr>
        <p:sp>
          <p:nvSpPr>
            <p:cNvPr id="634" name="Google Shape;634;p36"/>
            <p:cNvSpPr/>
            <p:nvPr/>
          </p:nvSpPr>
          <p:spPr>
            <a:xfrm>
              <a:off x="5893826" y="540004"/>
              <a:ext cx="2695875" cy="1597447"/>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6"/>
            <p:cNvSpPr/>
            <p:nvPr/>
          </p:nvSpPr>
          <p:spPr>
            <a:xfrm>
              <a:off x="5893822" y="540030"/>
              <a:ext cx="2695875" cy="123192"/>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6"/>
            <p:cNvSpPr/>
            <p:nvPr/>
          </p:nvSpPr>
          <p:spPr>
            <a:xfrm>
              <a:off x="5968113" y="560915"/>
              <a:ext cx="473388" cy="80657"/>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7" name="Google Shape;637;p36"/>
          <p:cNvSpPr txBox="1"/>
          <p:nvPr>
            <p:ph type="title"/>
          </p:nvPr>
        </p:nvSpPr>
        <p:spPr>
          <a:xfrm rot="369">
            <a:off x="1826825" y="1304325"/>
            <a:ext cx="5586300" cy="2949600"/>
          </a:xfrm>
          <a:prstGeom prst="rect">
            <a:avLst/>
          </a:prstGeom>
        </p:spPr>
        <p:txBody>
          <a:bodyPr anchorCtr="0" anchor="ctr" bIns="91425" lIns="91425" spcFirstLastPara="1" rIns="91425" wrap="square" tIns="91425">
            <a:noAutofit/>
          </a:bodyPr>
          <a:lstStyle/>
          <a:p>
            <a:pPr indent="-85725" lvl="0" marL="0" rtl="0" algn="l">
              <a:lnSpc>
                <a:spcPct val="100000"/>
              </a:lnSpc>
              <a:spcBef>
                <a:spcPts val="0"/>
              </a:spcBef>
              <a:spcAft>
                <a:spcPts val="0"/>
              </a:spcAft>
              <a:buNone/>
            </a:pPr>
            <a:r>
              <a:rPr lang="en" sz="1500"/>
              <a:t>Sebbene il dizionario Treccani parli soltanto di filmato, il fenomeno non riguarda solo quelli. </a:t>
            </a:r>
            <a:endParaRPr sz="1500"/>
          </a:p>
          <a:p>
            <a:pPr indent="-85725" lvl="0" marL="0" rtl="0" algn="l">
              <a:lnSpc>
                <a:spcPct val="115000"/>
              </a:lnSpc>
              <a:spcBef>
                <a:spcPts val="1000"/>
              </a:spcBef>
              <a:spcAft>
                <a:spcPts val="0"/>
              </a:spcAft>
              <a:buNone/>
            </a:pPr>
            <a:r>
              <a:rPr lang="en" sz="1500"/>
              <a:t>I deepfake sono:</a:t>
            </a:r>
            <a:endParaRPr sz="1500"/>
          </a:p>
          <a:p>
            <a:pPr indent="-323850" lvl="0" marL="457200" rtl="0" algn="l">
              <a:lnSpc>
                <a:spcPct val="115000"/>
              </a:lnSpc>
              <a:spcBef>
                <a:spcPts val="0"/>
              </a:spcBef>
              <a:spcAft>
                <a:spcPts val="0"/>
              </a:spcAft>
              <a:buSzPts val="1500"/>
              <a:buChar char="●"/>
            </a:pPr>
            <a:r>
              <a:rPr lang="en" sz="1500"/>
              <a:t>foto, </a:t>
            </a:r>
            <a:endParaRPr sz="1500"/>
          </a:p>
          <a:p>
            <a:pPr indent="-323850" lvl="0" marL="457200" rtl="0" algn="l">
              <a:lnSpc>
                <a:spcPct val="115000"/>
              </a:lnSpc>
              <a:spcBef>
                <a:spcPts val="0"/>
              </a:spcBef>
              <a:spcAft>
                <a:spcPts val="0"/>
              </a:spcAft>
              <a:buSzPts val="1500"/>
              <a:buChar char="●"/>
            </a:pPr>
            <a:r>
              <a:rPr lang="en" sz="1500"/>
              <a:t>Video e/o </a:t>
            </a:r>
            <a:endParaRPr sz="1500"/>
          </a:p>
          <a:p>
            <a:pPr indent="-323850" lvl="0" marL="457200" rtl="0" algn="l">
              <a:lnSpc>
                <a:spcPct val="115000"/>
              </a:lnSpc>
              <a:spcBef>
                <a:spcPts val="0"/>
              </a:spcBef>
              <a:spcAft>
                <a:spcPts val="0"/>
              </a:spcAft>
              <a:buSzPts val="1500"/>
              <a:buChar char="●"/>
            </a:pPr>
            <a:r>
              <a:rPr lang="en" sz="1500"/>
              <a:t>audio, </a:t>
            </a:r>
            <a:endParaRPr sz="1500"/>
          </a:p>
          <a:p>
            <a:pPr indent="0" lvl="0" marL="0" rtl="0" algn="l">
              <a:lnSpc>
                <a:spcPct val="115000"/>
              </a:lnSpc>
              <a:spcBef>
                <a:spcPts val="0"/>
              </a:spcBef>
              <a:spcAft>
                <a:spcPts val="0"/>
              </a:spcAft>
              <a:buNone/>
            </a:pPr>
            <a:r>
              <a:rPr lang="en" sz="1500"/>
              <a:t>creati grazie a software di intelligenza artificiale (AI), i quali, partendo da contenuti reali (immagini e audio), riescono a modificare o ricreare, in modo estremamente credibile,le caratteristiche e i movimenti di un volto o di un corpo e imitare una determinata voce.</a:t>
            </a:r>
            <a:endParaRPr b="1" sz="1500"/>
          </a:p>
        </p:txBody>
      </p:sp>
      <p:sp>
        <p:nvSpPr>
          <p:cNvPr id="638" name="Google Shape;638;p36"/>
          <p:cNvSpPr txBox="1"/>
          <p:nvPr/>
        </p:nvSpPr>
        <p:spPr>
          <a:xfrm>
            <a:off x="1826825" y="885752"/>
            <a:ext cx="1035300" cy="1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Introduzione</a:t>
            </a:r>
            <a:endParaRPr sz="1000">
              <a:latin typeface="Anybody SemiBold"/>
              <a:ea typeface="Anybody SemiBold"/>
              <a:cs typeface="Anybody SemiBold"/>
              <a:sym typeface="Anybody SemiBold"/>
            </a:endParaRPr>
          </a:p>
        </p:txBody>
      </p:sp>
      <p:grpSp>
        <p:nvGrpSpPr>
          <p:cNvPr id="639" name="Google Shape;639;p36"/>
          <p:cNvGrpSpPr/>
          <p:nvPr/>
        </p:nvGrpSpPr>
        <p:grpSpPr>
          <a:xfrm>
            <a:off x="6762828" y="885742"/>
            <a:ext cx="650285" cy="182998"/>
            <a:chOff x="1565100" y="3228800"/>
            <a:chExt cx="542175" cy="152575"/>
          </a:xfrm>
        </p:grpSpPr>
        <p:sp>
          <p:nvSpPr>
            <p:cNvPr id="640" name="Google Shape;640;p36"/>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6"/>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6"/>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6"/>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6"/>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6"/>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6"/>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7" name="Google Shape;647;p36">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6">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6">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6">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651" name="Google Shape;651;p36">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652" name="Google Shape;652;p36">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653" name="Google Shape;653;p36">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6">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8" name="Shape 658"/>
        <p:cNvGrpSpPr/>
        <p:nvPr/>
      </p:nvGrpSpPr>
      <p:grpSpPr>
        <a:xfrm>
          <a:off x="0" y="0"/>
          <a:ext cx="0" cy="0"/>
          <a:chOff x="0" y="0"/>
          <a:chExt cx="0" cy="0"/>
        </a:xfrm>
      </p:grpSpPr>
      <p:grpSp>
        <p:nvGrpSpPr>
          <p:cNvPr id="659" name="Google Shape;659;p37"/>
          <p:cNvGrpSpPr/>
          <p:nvPr/>
        </p:nvGrpSpPr>
        <p:grpSpPr>
          <a:xfrm>
            <a:off x="213882" y="200925"/>
            <a:ext cx="7864535" cy="4487305"/>
            <a:chOff x="5893826" y="540004"/>
            <a:chExt cx="2695881" cy="1597447"/>
          </a:xfrm>
        </p:grpSpPr>
        <p:sp>
          <p:nvSpPr>
            <p:cNvPr id="660" name="Google Shape;660;p37"/>
            <p:cNvSpPr/>
            <p:nvPr/>
          </p:nvSpPr>
          <p:spPr>
            <a:xfrm>
              <a:off x="5893826" y="540004"/>
              <a:ext cx="2695875" cy="1597447"/>
            </a:xfrm>
            <a:custGeom>
              <a:rect b="b" l="l" r="r" t="t"/>
              <a:pathLst>
                <a:path extrusionOk="0" h="32355" w="107835">
                  <a:moveTo>
                    <a:pt x="1" y="0"/>
                  </a:moveTo>
                  <a:lnTo>
                    <a:pt x="1" y="32355"/>
                  </a:lnTo>
                  <a:lnTo>
                    <a:pt x="107835" y="32355"/>
                  </a:lnTo>
                  <a:lnTo>
                    <a:pt x="107835" y="0"/>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7"/>
            <p:cNvSpPr/>
            <p:nvPr/>
          </p:nvSpPr>
          <p:spPr>
            <a:xfrm>
              <a:off x="5893832" y="540023"/>
              <a:ext cx="2695875" cy="112677"/>
            </a:xfrm>
            <a:custGeom>
              <a:rect b="b" l="l" r="r" t="t"/>
              <a:pathLst>
                <a:path extrusionOk="0" h="6203" w="107835">
                  <a:moveTo>
                    <a:pt x="1" y="1"/>
                  </a:moveTo>
                  <a:lnTo>
                    <a:pt x="1" y="6203"/>
                  </a:lnTo>
                  <a:lnTo>
                    <a:pt x="107835" y="6203"/>
                  </a:lnTo>
                  <a:lnTo>
                    <a:pt x="107835" y="1"/>
                  </a:lnTo>
                  <a:close/>
                </a:path>
              </a:pathLst>
            </a:custGeom>
            <a:solidFill>
              <a:schemeClr val="accent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7"/>
            <p:cNvSpPr/>
            <p:nvPr/>
          </p:nvSpPr>
          <p:spPr>
            <a:xfrm>
              <a:off x="5976967" y="563793"/>
              <a:ext cx="498151" cy="65146"/>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3" name="Google Shape;663;p37"/>
          <p:cNvSpPr txBox="1"/>
          <p:nvPr/>
        </p:nvSpPr>
        <p:spPr>
          <a:xfrm>
            <a:off x="456425" y="265047"/>
            <a:ext cx="1443900" cy="1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Aspetti tecnologici</a:t>
            </a:r>
            <a:endParaRPr sz="1000">
              <a:latin typeface="Anybody SemiBold"/>
              <a:ea typeface="Anybody SemiBold"/>
              <a:cs typeface="Anybody SemiBold"/>
              <a:sym typeface="Anybody SemiBold"/>
            </a:endParaRPr>
          </a:p>
        </p:txBody>
      </p:sp>
      <p:sp>
        <p:nvSpPr>
          <p:cNvPr id="664" name="Google Shape;664;p37"/>
          <p:cNvSpPr txBox="1"/>
          <p:nvPr/>
        </p:nvSpPr>
        <p:spPr>
          <a:xfrm>
            <a:off x="456425" y="728237"/>
            <a:ext cx="4115700" cy="3812400"/>
          </a:xfrm>
          <a:prstGeom prst="rect">
            <a:avLst/>
          </a:prstGeom>
          <a:noFill/>
          <a:ln>
            <a:noFill/>
          </a:ln>
        </p:spPr>
        <p:txBody>
          <a:bodyPr anchorCtr="0" anchor="t" bIns="91425" lIns="91425" spcFirstLastPara="1" rIns="91425" wrap="square" tIns="91425">
            <a:noAutofit/>
          </a:bodyPr>
          <a:lstStyle/>
          <a:p>
            <a:pPr indent="-85725" lvl="0" marL="0" rtl="0" algn="just">
              <a:lnSpc>
                <a:spcPct val="100000"/>
              </a:lnSpc>
              <a:spcBef>
                <a:spcPts val="0"/>
              </a:spcBef>
              <a:spcAft>
                <a:spcPts val="0"/>
              </a:spcAft>
              <a:buNone/>
            </a:pPr>
            <a:r>
              <a:rPr lang="en" sz="1500">
                <a:latin typeface="Anybody"/>
                <a:ea typeface="Anybody"/>
                <a:cs typeface="Anybody"/>
                <a:sym typeface="Anybody"/>
              </a:rPr>
              <a:t>Il deepfake è un fenomeno che pone le sue basi sul campo dell’</a:t>
            </a:r>
            <a:r>
              <a:rPr b="1" lang="en" sz="1500">
                <a:latin typeface="Anybody"/>
                <a:ea typeface="Anybody"/>
                <a:cs typeface="Anybody"/>
                <a:sym typeface="Anybody"/>
              </a:rPr>
              <a:t>intelligenza artificiale</a:t>
            </a:r>
            <a:r>
              <a:rPr lang="en" sz="1500">
                <a:latin typeface="Anybody"/>
                <a:ea typeface="Anybody"/>
                <a:cs typeface="Anybody"/>
                <a:sym typeface="Anybody"/>
              </a:rPr>
              <a:t>. </a:t>
            </a:r>
            <a:endParaRPr sz="1500">
              <a:latin typeface="Anybody"/>
              <a:ea typeface="Anybody"/>
              <a:cs typeface="Anybody"/>
              <a:sym typeface="Anybody"/>
            </a:endParaRPr>
          </a:p>
          <a:p>
            <a:pPr indent="-85725" lvl="0" marL="0" rtl="0" algn="just">
              <a:lnSpc>
                <a:spcPct val="100000"/>
              </a:lnSpc>
              <a:spcBef>
                <a:spcPts val="1000"/>
              </a:spcBef>
              <a:spcAft>
                <a:spcPts val="0"/>
              </a:spcAft>
              <a:buNone/>
            </a:pPr>
            <a:r>
              <a:rPr lang="en" sz="1500">
                <a:latin typeface="Anybody"/>
                <a:ea typeface="Anybody"/>
                <a:cs typeface="Anybody"/>
                <a:sym typeface="Anybody"/>
              </a:rPr>
              <a:t>Più</a:t>
            </a:r>
            <a:r>
              <a:rPr lang="en" sz="1500">
                <a:latin typeface="Anybody"/>
                <a:ea typeface="Anybody"/>
                <a:cs typeface="Anybody"/>
                <a:sym typeface="Anybody"/>
              </a:rPr>
              <a:t> nello specifico, questi ricadono sotto </a:t>
            </a:r>
            <a:r>
              <a:rPr lang="en" sz="1500">
                <a:latin typeface="Anybody"/>
                <a:ea typeface="Anybody"/>
                <a:cs typeface="Anybody"/>
                <a:sym typeface="Anybody"/>
              </a:rPr>
              <a:t>l’ombrello accademico </a:t>
            </a:r>
            <a:r>
              <a:rPr lang="en" sz="1500">
                <a:latin typeface="Anybody"/>
                <a:ea typeface="Anybody"/>
                <a:cs typeface="Anybody"/>
                <a:sym typeface="Anybody"/>
              </a:rPr>
              <a:t>della </a:t>
            </a:r>
            <a:r>
              <a:rPr b="1" lang="en" sz="1500">
                <a:latin typeface="Anybody"/>
                <a:ea typeface="Anybody"/>
                <a:cs typeface="Anybody"/>
                <a:sym typeface="Anybody"/>
              </a:rPr>
              <a:t>computer vision</a:t>
            </a:r>
            <a:r>
              <a:rPr lang="en" sz="1500">
                <a:latin typeface="Anybody"/>
                <a:ea typeface="Anybody"/>
                <a:cs typeface="Anybody"/>
                <a:sym typeface="Anybody"/>
              </a:rPr>
              <a:t>. Ai sistemi operanti in questa branca dell’intelligenza artificiale, viene assegnato il compito di capire ed interpretare il contenuto di un’immagine digitale, di una sequenza video o di un altro input visivo. </a:t>
            </a:r>
            <a:endParaRPr sz="1500">
              <a:latin typeface="Anybody"/>
              <a:ea typeface="Anybody"/>
              <a:cs typeface="Anybody"/>
              <a:sym typeface="Anybody"/>
            </a:endParaRPr>
          </a:p>
          <a:p>
            <a:pPr indent="-85725" lvl="0" marL="0" rtl="0" algn="just">
              <a:lnSpc>
                <a:spcPct val="100000"/>
              </a:lnSpc>
              <a:spcBef>
                <a:spcPts val="1000"/>
              </a:spcBef>
              <a:spcAft>
                <a:spcPts val="0"/>
              </a:spcAft>
              <a:buNone/>
            </a:pPr>
            <a:r>
              <a:rPr lang="en" sz="1500">
                <a:latin typeface="Anybody"/>
                <a:ea typeface="Anybody"/>
                <a:cs typeface="Anybody"/>
                <a:sym typeface="Anybody"/>
              </a:rPr>
              <a:t>Il tutto è reso possibile grazie all’avvento di tec</a:t>
            </a:r>
            <a:r>
              <a:rPr lang="en" sz="1500">
                <a:latin typeface="Anybody"/>
                <a:ea typeface="Anybody"/>
                <a:cs typeface="Anybody"/>
                <a:sym typeface="Anybody"/>
              </a:rPr>
              <a:t>n</a:t>
            </a:r>
            <a:r>
              <a:rPr lang="en" sz="1500">
                <a:latin typeface="Anybody"/>
                <a:ea typeface="Anybody"/>
                <a:cs typeface="Anybody"/>
                <a:sym typeface="Anybody"/>
              </a:rPr>
              <a:t>iche sempre </a:t>
            </a:r>
            <a:r>
              <a:rPr lang="en" sz="1500">
                <a:latin typeface="Anybody"/>
                <a:ea typeface="Anybody"/>
                <a:cs typeface="Anybody"/>
                <a:sym typeface="Anybody"/>
              </a:rPr>
              <a:t>più</a:t>
            </a:r>
            <a:r>
              <a:rPr lang="en" sz="1500">
                <a:latin typeface="Anybody"/>
                <a:ea typeface="Anybody"/>
                <a:cs typeface="Anybody"/>
                <a:sym typeface="Anybody"/>
              </a:rPr>
              <a:t> avanzate di </a:t>
            </a:r>
            <a:r>
              <a:rPr b="1" lang="en" sz="1500">
                <a:latin typeface="Anybody"/>
                <a:ea typeface="Anybody"/>
                <a:cs typeface="Anybody"/>
                <a:sym typeface="Anybody"/>
              </a:rPr>
              <a:t>machine learning</a:t>
            </a:r>
            <a:r>
              <a:rPr lang="en" sz="1500">
                <a:latin typeface="Anybody"/>
                <a:ea typeface="Anybody"/>
                <a:cs typeface="Anybody"/>
                <a:sym typeface="Anybody"/>
              </a:rPr>
              <a:t>, e quindi, </a:t>
            </a:r>
            <a:r>
              <a:rPr lang="en" sz="1500">
                <a:latin typeface="Anybody"/>
                <a:ea typeface="Anybody"/>
                <a:cs typeface="Anybody"/>
                <a:sym typeface="Anybody"/>
              </a:rPr>
              <a:t>più</a:t>
            </a:r>
            <a:r>
              <a:rPr lang="en" sz="1500">
                <a:latin typeface="Anybody"/>
                <a:ea typeface="Anybody"/>
                <a:cs typeface="Anybody"/>
                <a:sym typeface="Anybody"/>
              </a:rPr>
              <a:t> nello specifico di </a:t>
            </a:r>
            <a:r>
              <a:rPr b="1" lang="en" sz="1500">
                <a:latin typeface="Anybody"/>
                <a:ea typeface="Anybody"/>
                <a:cs typeface="Anybody"/>
                <a:sym typeface="Anybody"/>
              </a:rPr>
              <a:t>deep learning</a:t>
            </a:r>
            <a:r>
              <a:rPr lang="en" sz="1500">
                <a:latin typeface="Anybody"/>
                <a:ea typeface="Anybody"/>
                <a:cs typeface="Anybody"/>
                <a:sym typeface="Anybody"/>
              </a:rPr>
              <a:t>.</a:t>
            </a:r>
            <a:endParaRPr sz="1500">
              <a:latin typeface="Anybody"/>
              <a:ea typeface="Anybody"/>
              <a:cs typeface="Anybody"/>
              <a:sym typeface="Anybody"/>
            </a:endParaRPr>
          </a:p>
          <a:p>
            <a:pPr indent="0" lvl="0" marL="0" rtl="0" algn="just">
              <a:lnSpc>
                <a:spcPct val="100000"/>
              </a:lnSpc>
              <a:spcBef>
                <a:spcPts val="1000"/>
              </a:spcBef>
              <a:spcAft>
                <a:spcPts val="1000"/>
              </a:spcAft>
              <a:buNone/>
            </a:pPr>
            <a:r>
              <a:t/>
            </a:r>
            <a:endParaRPr sz="1500">
              <a:latin typeface="Anybody"/>
              <a:ea typeface="Anybody"/>
              <a:cs typeface="Anybody"/>
              <a:sym typeface="Anybody"/>
            </a:endParaRPr>
          </a:p>
        </p:txBody>
      </p:sp>
      <p:sp>
        <p:nvSpPr>
          <p:cNvPr id="665" name="Google Shape;665;p37"/>
          <p:cNvSpPr/>
          <p:nvPr/>
        </p:nvSpPr>
        <p:spPr>
          <a:xfrm>
            <a:off x="4701028" y="883998"/>
            <a:ext cx="3150600" cy="36210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7"/>
          <p:cNvSpPr txBox="1"/>
          <p:nvPr/>
        </p:nvSpPr>
        <p:spPr>
          <a:xfrm>
            <a:off x="4932313" y="1011209"/>
            <a:ext cx="2589000" cy="330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1500">
                <a:solidFill>
                  <a:schemeClr val="dk1"/>
                </a:solidFill>
                <a:latin typeface="Abel"/>
                <a:ea typeface="Abel"/>
                <a:cs typeface="Abel"/>
                <a:sym typeface="Abel"/>
              </a:rPr>
              <a:t>”Definiamo AI come lo studio di agenti che ricevono percezioni dall’ambiente ed e</a:t>
            </a:r>
            <a:r>
              <a:rPr i="1" lang="en" sz="1500">
                <a:solidFill>
                  <a:schemeClr val="dk1"/>
                </a:solidFill>
                <a:latin typeface="Abel"/>
                <a:ea typeface="Abel"/>
                <a:cs typeface="Abel"/>
                <a:sym typeface="Abel"/>
              </a:rPr>
              <a:t>s</a:t>
            </a:r>
            <a:r>
              <a:rPr i="1" lang="en" sz="1500">
                <a:solidFill>
                  <a:schemeClr val="dk1"/>
                </a:solidFill>
                <a:latin typeface="Abel"/>
                <a:ea typeface="Abel"/>
                <a:cs typeface="Abel"/>
                <a:sym typeface="Abel"/>
              </a:rPr>
              <a:t>eguono azioni. Ciascuno di questi agenti implementa una funzione che associa alle sequenze di percezioni delle azioni.” </a:t>
            </a:r>
            <a:r>
              <a:rPr b="1" baseline="30000" i="1" lang="en" sz="1500">
                <a:solidFill>
                  <a:srgbClr val="EA9999"/>
                </a:solidFill>
                <a:latin typeface="Abel"/>
                <a:ea typeface="Abel"/>
                <a:cs typeface="Abel"/>
                <a:sym typeface="Abel"/>
              </a:rPr>
              <a:t>2</a:t>
            </a:r>
            <a:endParaRPr i="1" sz="1500">
              <a:solidFill>
                <a:srgbClr val="EA9999"/>
              </a:solidFill>
              <a:latin typeface="Abel"/>
              <a:ea typeface="Abel"/>
              <a:cs typeface="Abel"/>
              <a:sym typeface="Abel"/>
            </a:endParaRPr>
          </a:p>
          <a:p>
            <a:pPr indent="0" lvl="0" marL="0" marR="0" rtl="0" algn="l">
              <a:lnSpc>
                <a:spcPct val="100000"/>
              </a:lnSpc>
              <a:spcBef>
                <a:spcPts val="1000"/>
              </a:spcBef>
              <a:spcAft>
                <a:spcPts val="0"/>
              </a:spcAft>
              <a:buNone/>
            </a:pPr>
            <a:r>
              <a:t/>
            </a:r>
            <a:endParaRPr i="1" sz="1500">
              <a:solidFill>
                <a:schemeClr val="dk1"/>
              </a:solidFill>
              <a:latin typeface="Abel"/>
              <a:ea typeface="Abel"/>
              <a:cs typeface="Abel"/>
              <a:sym typeface="Abel"/>
            </a:endParaRPr>
          </a:p>
          <a:p>
            <a:pPr indent="0" lvl="0" marL="0" marR="0" rtl="0" algn="l">
              <a:lnSpc>
                <a:spcPct val="100000"/>
              </a:lnSpc>
              <a:spcBef>
                <a:spcPts val="1000"/>
              </a:spcBef>
              <a:spcAft>
                <a:spcPts val="0"/>
              </a:spcAft>
              <a:buNone/>
            </a:pPr>
            <a:r>
              <a:rPr i="1" lang="en" sz="1500">
                <a:solidFill>
                  <a:schemeClr val="dk1"/>
                </a:solidFill>
                <a:latin typeface="Abel"/>
                <a:ea typeface="Abel"/>
                <a:cs typeface="Abel"/>
                <a:sym typeface="Abel"/>
              </a:rPr>
              <a:t>Da: “Artificial intelligence: a modern approach”, </a:t>
            </a:r>
            <a:r>
              <a:rPr i="1" lang="en" sz="1500">
                <a:solidFill>
                  <a:schemeClr val="dk1"/>
                </a:solidFill>
                <a:latin typeface="Abel"/>
                <a:ea typeface="Abel"/>
                <a:cs typeface="Abel"/>
                <a:sym typeface="Abel"/>
              </a:rPr>
              <a:t>Stuart J Russell,</a:t>
            </a:r>
            <a:r>
              <a:rPr i="1" lang="en" sz="1500">
                <a:solidFill>
                  <a:schemeClr val="dk1"/>
                </a:solidFill>
                <a:latin typeface="Abel"/>
                <a:ea typeface="Abel"/>
                <a:cs typeface="Abel"/>
                <a:sym typeface="Abel"/>
              </a:rPr>
              <a:t> Pearson Education, Inc., 2010.</a:t>
            </a:r>
            <a:endParaRPr i="1" sz="1500">
              <a:solidFill>
                <a:schemeClr val="dk1"/>
              </a:solidFill>
              <a:latin typeface="Abel"/>
              <a:ea typeface="Abel"/>
              <a:cs typeface="Abel"/>
              <a:sym typeface="Abel"/>
            </a:endParaRPr>
          </a:p>
          <a:p>
            <a:pPr indent="0" lvl="0" marL="0" marR="0" rtl="0" algn="l">
              <a:lnSpc>
                <a:spcPct val="100000"/>
              </a:lnSpc>
              <a:spcBef>
                <a:spcPts val="1000"/>
              </a:spcBef>
              <a:spcAft>
                <a:spcPts val="0"/>
              </a:spcAft>
              <a:buNone/>
            </a:pPr>
            <a:r>
              <a:t/>
            </a:r>
            <a:endParaRPr i="1" sz="1500">
              <a:solidFill>
                <a:schemeClr val="dk1"/>
              </a:solidFill>
              <a:latin typeface="Abel"/>
              <a:ea typeface="Abel"/>
              <a:cs typeface="Abel"/>
              <a:sym typeface="Abel"/>
            </a:endParaRPr>
          </a:p>
          <a:p>
            <a:pPr indent="0" lvl="0" marL="0" rtl="0" algn="l">
              <a:lnSpc>
                <a:spcPct val="100000"/>
              </a:lnSpc>
              <a:spcBef>
                <a:spcPts val="1000"/>
              </a:spcBef>
              <a:spcAft>
                <a:spcPts val="0"/>
              </a:spcAft>
              <a:buNone/>
            </a:pPr>
            <a:r>
              <a:t/>
            </a:r>
            <a:endParaRPr i="1" sz="1500">
              <a:solidFill>
                <a:schemeClr val="dk1"/>
              </a:solidFill>
              <a:latin typeface="Abel"/>
              <a:ea typeface="Abel"/>
              <a:cs typeface="Abel"/>
              <a:sym typeface="Abel"/>
            </a:endParaRPr>
          </a:p>
          <a:p>
            <a:pPr indent="0" lvl="0" marL="0" rtl="0" algn="l">
              <a:lnSpc>
                <a:spcPct val="100000"/>
              </a:lnSpc>
              <a:spcBef>
                <a:spcPts val="1000"/>
              </a:spcBef>
              <a:spcAft>
                <a:spcPts val="1000"/>
              </a:spcAft>
              <a:buNone/>
            </a:pPr>
            <a:r>
              <a:t/>
            </a:r>
            <a:endParaRPr sz="1500">
              <a:latin typeface="Abel"/>
              <a:ea typeface="Abel"/>
              <a:cs typeface="Abel"/>
              <a:sym typeface="Abel"/>
            </a:endParaRPr>
          </a:p>
        </p:txBody>
      </p:sp>
      <p:grpSp>
        <p:nvGrpSpPr>
          <p:cNvPr id="667" name="Google Shape;667;p37"/>
          <p:cNvGrpSpPr/>
          <p:nvPr/>
        </p:nvGrpSpPr>
        <p:grpSpPr>
          <a:xfrm>
            <a:off x="7724196" y="883869"/>
            <a:ext cx="125980" cy="3620291"/>
            <a:chOff x="6900650" y="1215625"/>
            <a:chExt cx="90672" cy="3387882"/>
          </a:xfrm>
        </p:grpSpPr>
        <p:sp>
          <p:nvSpPr>
            <p:cNvPr id="668" name="Google Shape;668;p37"/>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7"/>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7"/>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 name="Google Shape;671;p37"/>
          <p:cNvGrpSpPr/>
          <p:nvPr/>
        </p:nvGrpSpPr>
        <p:grpSpPr>
          <a:xfrm>
            <a:off x="4700518" y="692409"/>
            <a:ext cx="3150681" cy="226192"/>
            <a:chOff x="4724578" y="1025319"/>
            <a:chExt cx="2267982" cy="224911"/>
          </a:xfrm>
        </p:grpSpPr>
        <p:sp>
          <p:nvSpPr>
            <p:cNvPr id="672" name="Google Shape;672;p37"/>
            <p:cNvSpPr/>
            <p:nvPr/>
          </p:nvSpPr>
          <p:spPr>
            <a:xfrm>
              <a:off x="4724578" y="1025319"/>
              <a:ext cx="2267982" cy="224911"/>
            </a:xfrm>
            <a:custGeom>
              <a:rect b="b" l="l" r="r" t="t"/>
              <a:pathLst>
                <a:path extrusionOk="0" h="6204" w="73588">
                  <a:moveTo>
                    <a:pt x="1" y="0"/>
                  </a:moveTo>
                  <a:lnTo>
                    <a:pt x="1" y="6204"/>
                  </a:lnTo>
                  <a:lnTo>
                    <a:pt x="73587" y="6204"/>
                  </a:lnTo>
                  <a:lnTo>
                    <a:pt x="73587" y="0"/>
                  </a:lnTo>
                  <a:close/>
                </a:path>
              </a:pathLst>
            </a:custGeom>
            <a:solidFill>
              <a:schemeClr val="accent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7"/>
            <p:cNvSpPr/>
            <p:nvPr/>
          </p:nvSpPr>
          <p:spPr>
            <a:xfrm>
              <a:off x="4821709" y="1094021"/>
              <a:ext cx="1047619" cy="81860"/>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4" name="Google Shape;674;p37"/>
            <p:cNvGrpSpPr/>
            <p:nvPr/>
          </p:nvGrpSpPr>
          <p:grpSpPr>
            <a:xfrm>
              <a:off x="6481530" y="1073727"/>
              <a:ext cx="455167" cy="128097"/>
              <a:chOff x="1439293" y="3232030"/>
              <a:chExt cx="658707" cy="185379"/>
            </a:xfrm>
          </p:grpSpPr>
          <p:sp>
            <p:nvSpPr>
              <p:cNvPr id="675" name="Google Shape;675;p37"/>
              <p:cNvSpPr/>
              <p:nvPr/>
            </p:nvSpPr>
            <p:spPr>
              <a:xfrm>
                <a:off x="1912637" y="3232030"/>
                <a:ext cx="185363" cy="185379"/>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7"/>
              <p:cNvSpPr/>
              <p:nvPr/>
            </p:nvSpPr>
            <p:spPr>
              <a:xfrm>
                <a:off x="1682526" y="3232030"/>
                <a:ext cx="185363" cy="185379"/>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7"/>
              <p:cNvSpPr/>
              <p:nvPr/>
            </p:nvSpPr>
            <p:spPr>
              <a:xfrm>
                <a:off x="1439293" y="3232030"/>
                <a:ext cx="185363" cy="185379"/>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7"/>
              <p:cNvSpPr/>
              <p:nvPr/>
            </p:nvSpPr>
            <p:spPr>
              <a:xfrm>
                <a:off x="1711168" y="3260704"/>
                <a:ext cx="128050" cy="128061"/>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7"/>
              <p:cNvSpPr/>
              <p:nvPr/>
            </p:nvSpPr>
            <p:spPr>
              <a:xfrm>
                <a:off x="1934962" y="3255753"/>
                <a:ext cx="144695" cy="138996"/>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7"/>
              <p:cNvSpPr/>
              <p:nvPr/>
            </p:nvSpPr>
            <p:spPr>
              <a:xfrm>
                <a:off x="1937392" y="3253262"/>
                <a:ext cx="139835" cy="143917"/>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7"/>
              <p:cNvSpPr/>
              <p:nvPr/>
            </p:nvSpPr>
            <p:spPr>
              <a:xfrm>
                <a:off x="1476349" y="3355624"/>
                <a:ext cx="115841" cy="7746"/>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82" name="Google Shape;682;p37"/>
          <p:cNvGrpSpPr/>
          <p:nvPr/>
        </p:nvGrpSpPr>
        <p:grpSpPr>
          <a:xfrm flipH="1">
            <a:off x="8331751" y="2774438"/>
            <a:ext cx="596604" cy="336611"/>
            <a:chOff x="1427975" y="2651075"/>
            <a:chExt cx="413275" cy="233175"/>
          </a:xfrm>
        </p:grpSpPr>
        <p:sp>
          <p:nvSpPr>
            <p:cNvPr id="683" name="Google Shape;683;p37"/>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7"/>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 name="Google Shape;685;p37"/>
          <p:cNvGrpSpPr/>
          <p:nvPr/>
        </p:nvGrpSpPr>
        <p:grpSpPr>
          <a:xfrm flipH="1">
            <a:off x="8331751" y="1778088"/>
            <a:ext cx="596604" cy="336611"/>
            <a:chOff x="1427975" y="2651075"/>
            <a:chExt cx="413275" cy="233175"/>
          </a:xfrm>
        </p:grpSpPr>
        <p:sp>
          <p:nvSpPr>
            <p:cNvPr id="686" name="Google Shape;686;p37"/>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7"/>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 name="Google Shape;688;p37"/>
          <p:cNvGrpSpPr/>
          <p:nvPr/>
        </p:nvGrpSpPr>
        <p:grpSpPr>
          <a:xfrm flipH="1">
            <a:off x="8331751" y="2276263"/>
            <a:ext cx="596604" cy="336611"/>
            <a:chOff x="1427975" y="2651075"/>
            <a:chExt cx="413275" cy="233175"/>
          </a:xfrm>
        </p:grpSpPr>
        <p:sp>
          <p:nvSpPr>
            <p:cNvPr id="689" name="Google Shape;689;p37"/>
            <p:cNvSpPr/>
            <p:nvPr/>
          </p:nvSpPr>
          <p:spPr>
            <a:xfrm>
              <a:off x="1427975" y="2651075"/>
              <a:ext cx="411450" cy="233175"/>
            </a:xfrm>
            <a:custGeom>
              <a:rect b="b" l="l" r="r" t="t"/>
              <a:pathLst>
                <a:path extrusionOk="0" h="9327" w="16458">
                  <a:moveTo>
                    <a:pt x="10662" y="1"/>
                  </a:moveTo>
                  <a:cubicBezTo>
                    <a:pt x="10392" y="1"/>
                    <a:pt x="10174" y="218"/>
                    <a:pt x="10174" y="487"/>
                  </a:cubicBezTo>
                  <a:lnTo>
                    <a:pt x="10174" y="1297"/>
                  </a:lnTo>
                  <a:lnTo>
                    <a:pt x="0" y="1297"/>
                  </a:lnTo>
                  <a:lnTo>
                    <a:pt x="1397" y="9139"/>
                  </a:lnTo>
                  <a:cubicBezTo>
                    <a:pt x="1397" y="9140"/>
                    <a:pt x="14915" y="9324"/>
                    <a:pt x="15012" y="9326"/>
                  </a:cubicBezTo>
                  <a:lnTo>
                    <a:pt x="15012" y="9326"/>
                  </a:lnTo>
                  <a:lnTo>
                    <a:pt x="16458" y="2594"/>
                  </a:lnTo>
                  <a:lnTo>
                    <a:pt x="12967" y="2594"/>
                  </a:lnTo>
                  <a:lnTo>
                    <a:pt x="12967" y="487"/>
                  </a:lnTo>
                  <a:cubicBezTo>
                    <a:pt x="12967" y="218"/>
                    <a:pt x="12750" y="1"/>
                    <a:pt x="12481" y="1"/>
                  </a:cubicBezTo>
                  <a:close/>
                  <a:moveTo>
                    <a:pt x="15012" y="9326"/>
                  </a:moveTo>
                  <a:lnTo>
                    <a:pt x="15012" y="9326"/>
                  </a:lnTo>
                  <a:cubicBezTo>
                    <a:pt x="15013" y="9326"/>
                    <a:pt x="15013" y="9326"/>
                    <a:pt x="15012" y="9326"/>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7"/>
            <p:cNvSpPr/>
            <p:nvPr/>
          </p:nvSpPr>
          <p:spPr>
            <a:xfrm>
              <a:off x="1460875" y="2714100"/>
              <a:ext cx="380375" cy="167325"/>
            </a:xfrm>
            <a:custGeom>
              <a:rect b="b" l="l" r="r" t="t"/>
              <a:pathLst>
                <a:path extrusionOk="0" h="6693" w="15215">
                  <a:moveTo>
                    <a:pt x="1478" y="0"/>
                  </a:moveTo>
                  <a:cubicBezTo>
                    <a:pt x="1443" y="0"/>
                    <a:pt x="1413" y="24"/>
                    <a:pt x="1406" y="57"/>
                  </a:cubicBezTo>
                  <a:lnTo>
                    <a:pt x="9" y="6603"/>
                  </a:lnTo>
                  <a:cubicBezTo>
                    <a:pt x="1" y="6643"/>
                    <a:pt x="26" y="6682"/>
                    <a:pt x="66" y="6691"/>
                  </a:cubicBezTo>
                  <a:cubicBezTo>
                    <a:pt x="71" y="6691"/>
                    <a:pt x="77" y="6692"/>
                    <a:pt x="81" y="6692"/>
                  </a:cubicBezTo>
                  <a:cubicBezTo>
                    <a:pt x="115" y="6692"/>
                    <a:pt x="145" y="6668"/>
                    <a:pt x="153" y="6634"/>
                  </a:cubicBezTo>
                  <a:lnTo>
                    <a:pt x="1537" y="146"/>
                  </a:lnTo>
                  <a:lnTo>
                    <a:pt x="15142" y="146"/>
                  </a:lnTo>
                  <a:cubicBezTo>
                    <a:pt x="15182" y="146"/>
                    <a:pt x="15215" y="113"/>
                    <a:pt x="15215" y="73"/>
                  </a:cubicBezTo>
                  <a:cubicBezTo>
                    <a:pt x="15215" y="33"/>
                    <a:pt x="15182" y="0"/>
                    <a:pt x="15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1" name="Google Shape;691;p37"/>
          <p:cNvGrpSpPr/>
          <p:nvPr/>
        </p:nvGrpSpPr>
        <p:grpSpPr>
          <a:xfrm>
            <a:off x="7201378" y="265042"/>
            <a:ext cx="650285" cy="182998"/>
            <a:chOff x="1565100" y="3228800"/>
            <a:chExt cx="542175" cy="152575"/>
          </a:xfrm>
        </p:grpSpPr>
        <p:sp>
          <p:nvSpPr>
            <p:cNvPr id="692" name="Google Shape;692;p37"/>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7"/>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7"/>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7"/>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7"/>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7"/>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7"/>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9" name="Google Shape;699;p37">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7">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7">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7">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703" name="Google Shape;703;p37">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704" name="Google Shape;704;p37">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705" name="Google Shape;705;p37">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7">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grpSp>
        <p:nvGrpSpPr>
          <p:cNvPr id="711" name="Google Shape;711;p38"/>
          <p:cNvGrpSpPr/>
          <p:nvPr/>
        </p:nvGrpSpPr>
        <p:grpSpPr>
          <a:xfrm>
            <a:off x="1146100" y="589525"/>
            <a:ext cx="6787681" cy="3983326"/>
            <a:chOff x="5893829" y="540008"/>
            <a:chExt cx="2695878" cy="2174660"/>
          </a:xfrm>
        </p:grpSpPr>
        <p:sp>
          <p:nvSpPr>
            <p:cNvPr id="712" name="Google Shape;712;p38"/>
            <p:cNvSpPr/>
            <p:nvPr/>
          </p:nvSpPr>
          <p:spPr>
            <a:xfrm>
              <a:off x="5893832" y="540008"/>
              <a:ext cx="2695875" cy="2174660"/>
            </a:xfrm>
            <a:custGeom>
              <a:rect b="b" l="l" r="r" t="t"/>
              <a:pathLst>
                <a:path extrusionOk="0" h="32355" w="107835">
                  <a:moveTo>
                    <a:pt x="1" y="0"/>
                  </a:moveTo>
                  <a:lnTo>
                    <a:pt x="1" y="32355"/>
                  </a:lnTo>
                  <a:lnTo>
                    <a:pt x="107835" y="32355"/>
                  </a:lnTo>
                  <a:lnTo>
                    <a:pt x="107835" y="0"/>
                  </a:lnTo>
                  <a:close/>
                </a:path>
              </a:pathLst>
            </a:cu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8"/>
            <p:cNvSpPr/>
            <p:nvPr/>
          </p:nvSpPr>
          <p:spPr>
            <a:xfrm>
              <a:off x="5893829" y="540022"/>
              <a:ext cx="2695875" cy="172785"/>
            </a:xfrm>
            <a:custGeom>
              <a:rect b="b" l="l" r="r" t="t"/>
              <a:pathLst>
                <a:path extrusionOk="0" h="6203" w="107835">
                  <a:moveTo>
                    <a:pt x="1" y="1"/>
                  </a:moveTo>
                  <a:lnTo>
                    <a:pt x="1" y="6203"/>
                  </a:lnTo>
                  <a:lnTo>
                    <a:pt x="107835" y="6203"/>
                  </a:lnTo>
                  <a:lnTo>
                    <a:pt x="107835" y="1"/>
                  </a:lnTo>
                  <a:close/>
                </a:path>
              </a:pathLst>
            </a:custGeom>
            <a:solidFill>
              <a:schemeClr val="accen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8"/>
            <p:cNvSpPr/>
            <p:nvPr/>
          </p:nvSpPr>
          <p:spPr>
            <a:xfrm>
              <a:off x="6011660" y="578565"/>
              <a:ext cx="573036" cy="99906"/>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5" name="Google Shape;715;p38"/>
            <p:cNvGrpSpPr/>
            <p:nvPr/>
          </p:nvGrpSpPr>
          <p:grpSpPr>
            <a:xfrm>
              <a:off x="8228970" y="574593"/>
              <a:ext cx="305353" cy="85930"/>
              <a:chOff x="1565100" y="3228800"/>
              <a:chExt cx="542175" cy="152575"/>
            </a:xfrm>
          </p:grpSpPr>
          <p:sp>
            <p:nvSpPr>
              <p:cNvPr id="716" name="Google Shape;716;p38"/>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8"/>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8"/>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8"/>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8"/>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8"/>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8"/>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23" name="Google Shape;723;p38"/>
          <p:cNvSpPr txBox="1"/>
          <p:nvPr>
            <p:ph type="title"/>
          </p:nvPr>
        </p:nvSpPr>
        <p:spPr>
          <a:xfrm>
            <a:off x="1146100" y="961675"/>
            <a:ext cx="4255200" cy="3611100"/>
          </a:xfrm>
          <a:prstGeom prst="rect">
            <a:avLst/>
          </a:prstGeom>
        </p:spPr>
        <p:txBody>
          <a:bodyPr anchorCtr="0" anchor="b" bIns="91425" lIns="91425" spcFirstLastPara="1" rIns="91425" wrap="square" tIns="91425">
            <a:noAutofit/>
          </a:bodyPr>
          <a:lstStyle/>
          <a:p>
            <a:pPr indent="-298450" lvl="0" marL="457200" rtl="0" algn="just">
              <a:lnSpc>
                <a:spcPct val="100000"/>
              </a:lnSpc>
              <a:spcBef>
                <a:spcPts val="0"/>
              </a:spcBef>
              <a:spcAft>
                <a:spcPts val="0"/>
              </a:spcAft>
              <a:buSzPts val="1100"/>
              <a:buChar char="●"/>
            </a:pPr>
            <a:r>
              <a:rPr b="1" lang="en" sz="1100"/>
              <a:t>AI</a:t>
            </a:r>
            <a:r>
              <a:rPr lang="en" sz="1100"/>
              <a:t>: L’intelligenza artificiale comprende qualsiasi tecnica che consenta ai computer di imitare il comportamento umano e riprodurre o eccellere il suo processo decisionale, per risolvere compiti complessi in modo indipendente. </a:t>
            </a:r>
            <a:r>
              <a:rPr lang="en" sz="1100">
                <a:solidFill>
                  <a:srgbClr val="000000"/>
                </a:solidFill>
              </a:rPr>
              <a:t>La capacità di tali sistemi per la risoluzione avanzata dei problemi, si basa su dei modelli analitici che generano previsioni, regole, risposte, raccomandazioni o risultati simili.</a:t>
            </a:r>
            <a:endParaRPr sz="1100">
              <a:solidFill>
                <a:srgbClr val="000000"/>
              </a:solidFill>
            </a:endParaRPr>
          </a:p>
          <a:p>
            <a:pPr indent="-298450" lvl="0" marL="457200" rtl="0" algn="just">
              <a:lnSpc>
                <a:spcPct val="100000"/>
              </a:lnSpc>
              <a:spcBef>
                <a:spcPts val="1000"/>
              </a:spcBef>
              <a:spcAft>
                <a:spcPts val="1000"/>
              </a:spcAft>
              <a:buSzPts val="1100"/>
              <a:buChar char="●"/>
            </a:pPr>
            <a:r>
              <a:rPr b="1" lang="en" sz="1100"/>
              <a:t>ML</a:t>
            </a:r>
            <a:r>
              <a:rPr lang="en" sz="1100"/>
              <a:t>: </a:t>
            </a:r>
            <a:r>
              <a:rPr lang="en" sz="1100">
                <a:solidFill>
                  <a:srgbClr val="000000"/>
                </a:solidFill>
              </a:rPr>
              <a:t>Il machine learning solleva l’essere umano dall’onere di spiegare e formalizzare la propria conoscenza in una forma accessibile alla macchina e consente di sviluppare sistemi intelligenti in modo </a:t>
            </a:r>
            <a:r>
              <a:rPr lang="en" sz="1100">
                <a:solidFill>
                  <a:srgbClr val="000000"/>
                </a:solidFill>
              </a:rPr>
              <a:t>più</a:t>
            </a:r>
            <a:r>
              <a:rPr lang="en" sz="1100">
                <a:solidFill>
                  <a:srgbClr val="000000"/>
                </a:solidFill>
              </a:rPr>
              <a:t> efficiente, automatizzando il processo di costruzione del modello analitico e consentendo alla macchina di prendere decisioni autonome rispetto al problema trattato. Ciò si ottiene applicando algoritmi che apprendono in modo iterativo dai dati di addestramento specifici del problema.</a:t>
            </a:r>
            <a:endParaRPr sz="1100">
              <a:solidFill>
                <a:srgbClr val="000000"/>
              </a:solidFill>
            </a:endParaRPr>
          </a:p>
        </p:txBody>
      </p:sp>
      <p:sp>
        <p:nvSpPr>
          <p:cNvPr id="724" name="Google Shape;724;p38"/>
          <p:cNvSpPr/>
          <p:nvPr/>
        </p:nvSpPr>
        <p:spPr>
          <a:xfrm>
            <a:off x="5401350" y="347350"/>
            <a:ext cx="2891100" cy="3643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5" name="Google Shape;725;p38"/>
          <p:cNvGrpSpPr/>
          <p:nvPr/>
        </p:nvGrpSpPr>
        <p:grpSpPr>
          <a:xfrm>
            <a:off x="8188151" y="347446"/>
            <a:ext cx="102976" cy="3643667"/>
            <a:chOff x="6900650" y="1215625"/>
            <a:chExt cx="90672" cy="3387882"/>
          </a:xfrm>
        </p:grpSpPr>
        <p:sp>
          <p:nvSpPr>
            <p:cNvPr id="726" name="Google Shape;726;p38"/>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8"/>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8"/>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9" name="Google Shape;729;p38"/>
          <p:cNvGrpSpPr/>
          <p:nvPr/>
        </p:nvGrpSpPr>
        <p:grpSpPr>
          <a:xfrm>
            <a:off x="5401286" y="131250"/>
            <a:ext cx="2891224" cy="216096"/>
            <a:chOff x="4724582" y="1025321"/>
            <a:chExt cx="2267982" cy="190292"/>
          </a:xfrm>
        </p:grpSpPr>
        <p:sp>
          <p:nvSpPr>
            <p:cNvPr id="730" name="Google Shape;730;p38"/>
            <p:cNvSpPr/>
            <p:nvPr/>
          </p:nvSpPr>
          <p:spPr>
            <a:xfrm>
              <a:off x="4724582" y="1025321"/>
              <a:ext cx="2267982" cy="190292"/>
            </a:xfrm>
            <a:custGeom>
              <a:rect b="b" l="l" r="r" t="t"/>
              <a:pathLst>
                <a:path extrusionOk="0" h="6204" w="73588">
                  <a:moveTo>
                    <a:pt x="1" y="0"/>
                  </a:moveTo>
                  <a:lnTo>
                    <a:pt x="1" y="6204"/>
                  </a:lnTo>
                  <a:lnTo>
                    <a:pt x="73587" y="6204"/>
                  </a:lnTo>
                  <a:lnTo>
                    <a:pt x="73587" y="0"/>
                  </a:lnTo>
                  <a:close/>
                </a:path>
              </a:pathLst>
            </a:custGeom>
            <a:solidFill>
              <a:schemeClr val="accent1"/>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8"/>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2" name="Google Shape;732;p38"/>
            <p:cNvGrpSpPr/>
            <p:nvPr/>
          </p:nvGrpSpPr>
          <p:grpSpPr>
            <a:xfrm>
              <a:off x="6568463" y="1071495"/>
              <a:ext cx="374643" cy="105429"/>
              <a:chOff x="1565100" y="3228800"/>
              <a:chExt cx="542175" cy="152575"/>
            </a:xfrm>
          </p:grpSpPr>
          <p:sp>
            <p:nvSpPr>
              <p:cNvPr id="733" name="Google Shape;733;p38"/>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8"/>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8"/>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8"/>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8"/>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8"/>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8"/>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40" name="Google Shape;740;p38"/>
          <p:cNvSpPr txBox="1"/>
          <p:nvPr/>
        </p:nvSpPr>
        <p:spPr>
          <a:xfrm>
            <a:off x="1442825" y="660155"/>
            <a:ext cx="1442700" cy="1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Aspetti tecnologici</a:t>
            </a:r>
            <a:endParaRPr sz="1000">
              <a:latin typeface="Anybody SemiBold"/>
              <a:ea typeface="Anybody SemiBold"/>
              <a:cs typeface="Anybody SemiBold"/>
              <a:sym typeface="Anybody SemiBold"/>
            </a:endParaRPr>
          </a:p>
        </p:txBody>
      </p:sp>
      <p:pic>
        <p:nvPicPr>
          <p:cNvPr id="741" name="Google Shape;741;p38"/>
          <p:cNvPicPr preferRelativeResize="0"/>
          <p:nvPr/>
        </p:nvPicPr>
        <p:blipFill>
          <a:blip r:embed="rId3">
            <a:alphaModFix/>
          </a:blip>
          <a:stretch>
            <a:fillRect/>
          </a:stretch>
        </p:blipFill>
        <p:spPr>
          <a:xfrm>
            <a:off x="5508176" y="589525"/>
            <a:ext cx="2677400" cy="2677400"/>
          </a:xfrm>
          <a:prstGeom prst="rect">
            <a:avLst/>
          </a:prstGeom>
          <a:noFill/>
          <a:ln>
            <a:noFill/>
          </a:ln>
          <a:effectLst>
            <a:outerShdw blurRad="57150" rotWithShape="0" algn="bl" dir="5400000" dist="19050">
              <a:srgbClr val="000000">
                <a:alpha val="50000"/>
              </a:srgbClr>
            </a:outerShdw>
          </a:effectLst>
        </p:spPr>
      </p:pic>
      <p:sp>
        <p:nvSpPr>
          <p:cNvPr id="742" name="Google Shape;742;p38"/>
          <p:cNvSpPr txBox="1"/>
          <p:nvPr/>
        </p:nvSpPr>
        <p:spPr>
          <a:xfrm>
            <a:off x="5508125" y="3393200"/>
            <a:ext cx="2677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latin typeface="Abel"/>
                <a:ea typeface="Abel"/>
                <a:cs typeface="Abel"/>
                <a:sym typeface="Abel"/>
              </a:rPr>
              <a:t>Distinzione tra AI, ML e DL</a:t>
            </a:r>
            <a:endParaRPr i="1" sz="1500">
              <a:latin typeface="Abel"/>
              <a:ea typeface="Abel"/>
              <a:cs typeface="Abel"/>
              <a:sym typeface="Abel"/>
            </a:endParaRPr>
          </a:p>
        </p:txBody>
      </p:sp>
      <p:sp>
        <p:nvSpPr>
          <p:cNvPr id="743" name="Google Shape;743;p38">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8">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8">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8">
            <a:hlinkClick action="ppaction://hlinkshowjump?jump=nextslide"/>
          </p:cNvPr>
          <p:cNvSpPr txBox="1"/>
          <p:nvPr>
            <p:ph idx="1"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747" name="Google Shape;747;p38">
            <a:hlinkClick action="ppaction://hlinkshowjump?jump=previousslide"/>
          </p:cNvPr>
          <p:cNvSpPr txBox="1"/>
          <p:nvPr>
            <p:ph idx="1"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748" name="Google Shape;748;p38">
            <a:hlinkClick action="ppaction://hlinkshowjump?jump=firstslide"/>
          </p:cNvPr>
          <p:cNvSpPr txBox="1"/>
          <p:nvPr>
            <p:ph idx="1"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749" name="Google Shape;749;p38">
            <a:hlinkClick action="ppaction://hlinksldjump" r:id="rId4"/>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8">
            <a:hlinkClick action="ppaction://hlinksldjump" r:id="rId5"/>
          </p:cNvPr>
          <p:cNvSpPr txBox="1"/>
          <p:nvPr>
            <p:ph idx="1"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grpSp>
        <p:nvGrpSpPr>
          <p:cNvPr id="755" name="Google Shape;755;p39"/>
          <p:cNvGrpSpPr/>
          <p:nvPr/>
        </p:nvGrpSpPr>
        <p:grpSpPr>
          <a:xfrm>
            <a:off x="214075" y="147324"/>
            <a:ext cx="6787679" cy="4003945"/>
            <a:chOff x="5893832" y="540015"/>
            <a:chExt cx="2695877" cy="2448384"/>
          </a:xfrm>
        </p:grpSpPr>
        <p:sp>
          <p:nvSpPr>
            <p:cNvPr id="756" name="Google Shape;756;p39"/>
            <p:cNvSpPr/>
            <p:nvPr/>
          </p:nvSpPr>
          <p:spPr>
            <a:xfrm>
              <a:off x="5893834" y="540016"/>
              <a:ext cx="2695875" cy="2448384"/>
            </a:xfrm>
            <a:custGeom>
              <a:rect b="b" l="l" r="r" t="t"/>
              <a:pathLst>
                <a:path extrusionOk="0" h="32355" w="107835">
                  <a:moveTo>
                    <a:pt x="1" y="0"/>
                  </a:moveTo>
                  <a:lnTo>
                    <a:pt x="1" y="32355"/>
                  </a:lnTo>
                  <a:lnTo>
                    <a:pt x="107835" y="32355"/>
                  </a:lnTo>
                  <a:lnTo>
                    <a:pt x="107835" y="0"/>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9"/>
            <p:cNvSpPr/>
            <p:nvPr/>
          </p:nvSpPr>
          <p:spPr>
            <a:xfrm>
              <a:off x="5893832" y="540015"/>
              <a:ext cx="2695875" cy="193534"/>
            </a:xfrm>
            <a:custGeom>
              <a:rect b="b" l="l" r="r" t="t"/>
              <a:pathLst>
                <a:path extrusionOk="0" h="6203" w="107835">
                  <a:moveTo>
                    <a:pt x="1" y="1"/>
                  </a:moveTo>
                  <a:lnTo>
                    <a:pt x="1" y="6203"/>
                  </a:lnTo>
                  <a:lnTo>
                    <a:pt x="107835" y="6203"/>
                  </a:lnTo>
                  <a:lnTo>
                    <a:pt x="107835" y="1"/>
                  </a:lnTo>
                  <a:close/>
                </a:path>
              </a:pathLst>
            </a:custGeom>
            <a:solidFill>
              <a:schemeClr val="accent4"/>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9"/>
            <p:cNvSpPr/>
            <p:nvPr/>
          </p:nvSpPr>
          <p:spPr>
            <a:xfrm>
              <a:off x="5966479" y="573232"/>
              <a:ext cx="570730" cy="124257"/>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9" name="Google Shape;759;p39"/>
          <p:cNvSpPr txBox="1"/>
          <p:nvPr/>
        </p:nvSpPr>
        <p:spPr>
          <a:xfrm>
            <a:off x="396975" y="216200"/>
            <a:ext cx="1834800" cy="1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Aspetti tecnologici</a:t>
            </a:r>
            <a:endParaRPr sz="1000">
              <a:latin typeface="Anybody SemiBold"/>
              <a:ea typeface="Anybody SemiBold"/>
              <a:cs typeface="Anybody SemiBold"/>
              <a:sym typeface="Anybody SemiBold"/>
            </a:endParaRPr>
          </a:p>
        </p:txBody>
      </p:sp>
      <p:sp>
        <p:nvSpPr>
          <p:cNvPr id="760" name="Google Shape;760;p39"/>
          <p:cNvSpPr txBox="1"/>
          <p:nvPr>
            <p:ph idx="4294967295" type="title"/>
          </p:nvPr>
        </p:nvSpPr>
        <p:spPr>
          <a:xfrm>
            <a:off x="396975" y="637300"/>
            <a:ext cx="5344800" cy="3360900"/>
          </a:xfrm>
          <a:prstGeom prst="rect">
            <a:avLst/>
          </a:prstGeom>
        </p:spPr>
        <p:txBody>
          <a:bodyPr anchorCtr="0" anchor="t" bIns="91425" lIns="85725" spcFirstLastPara="1" rIns="91425" wrap="square" tIns="91425">
            <a:noAutofit/>
          </a:bodyPr>
          <a:lstStyle/>
          <a:p>
            <a:pPr indent="-85725" lvl="0" marL="0" rtl="0" algn="just">
              <a:lnSpc>
                <a:spcPct val="100000"/>
              </a:lnSpc>
              <a:spcBef>
                <a:spcPts val="0"/>
              </a:spcBef>
              <a:spcAft>
                <a:spcPts val="0"/>
              </a:spcAft>
              <a:buNone/>
            </a:pPr>
            <a:r>
              <a:rPr lang="en" sz="1500"/>
              <a:t>A seconda del compito di apprendimento, il campo del machine learning offre varie classi di algoritmi. Di particolare interesse è la famiglia delle </a:t>
            </a:r>
            <a:r>
              <a:rPr b="1" lang="en" sz="1500"/>
              <a:t>reti neurali artificiali (ANN)</a:t>
            </a:r>
            <a:r>
              <a:rPr lang="en" sz="1500"/>
              <a:t>.</a:t>
            </a:r>
            <a:endParaRPr sz="1500"/>
          </a:p>
          <a:p>
            <a:pPr indent="-85725" lvl="0" marL="0" rtl="0" algn="just">
              <a:lnSpc>
                <a:spcPct val="100000"/>
              </a:lnSpc>
              <a:spcBef>
                <a:spcPts val="1000"/>
              </a:spcBef>
              <a:spcAft>
                <a:spcPts val="0"/>
              </a:spcAft>
              <a:buNone/>
            </a:pPr>
            <a:r>
              <a:rPr lang="en" sz="1500">
                <a:solidFill>
                  <a:srgbClr val="000000"/>
                </a:solidFill>
              </a:rPr>
              <a:t>Queste, ispirate al principio dell’elaborazione delle informazioni nei sistemi biologici, </a:t>
            </a:r>
            <a:r>
              <a:rPr lang="en" sz="1500">
                <a:solidFill>
                  <a:srgbClr val="000000"/>
                </a:solidFill>
              </a:rPr>
              <a:t>sono </a:t>
            </a:r>
            <a:r>
              <a:rPr lang="en" sz="1500">
                <a:solidFill>
                  <a:srgbClr val="000000"/>
                </a:solidFill>
              </a:rPr>
              <a:t>costituite da rappresentazioni matematiche di unità di elaborazione connesse chiamate neuroni artificiali. Come sinapsi in un cervello, ogni connessione tra neuroni trasmette segnali la cui forza può essere amplificata o attenuata da un </a:t>
            </a:r>
            <a:r>
              <a:rPr lang="en" sz="1500">
                <a:solidFill>
                  <a:srgbClr val="000000"/>
                </a:solidFill>
              </a:rPr>
              <a:t>p</a:t>
            </a:r>
            <a:r>
              <a:rPr lang="en" sz="1500">
                <a:solidFill>
                  <a:srgbClr val="000000"/>
                </a:solidFill>
              </a:rPr>
              <a:t>eso che viene continuamente aggiustato durante il processo di apprendimento.</a:t>
            </a:r>
            <a:endParaRPr sz="1500">
              <a:solidFill>
                <a:srgbClr val="000000"/>
              </a:solidFill>
            </a:endParaRPr>
          </a:p>
          <a:p>
            <a:pPr indent="0" lvl="0" marL="0" rtl="0" algn="just">
              <a:lnSpc>
                <a:spcPct val="100000"/>
              </a:lnSpc>
              <a:spcBef>
                <a:spcPts val="1000"/>
              </a:spcBef>
              <a:spcAft>
                <a:spcPts val="0"/>
              </a:spcAft>
              <a:buNone/>
            </a:pPr>
            <a:r>
              <a:t/>
            </a:r>
            <a:endParaRPr sz="1500">
              <a:solidFill>
                <a:srgbClr val="000000"/>
              </a:solidFill>
            </a:endParaRPr>
          </a:p>
          <a:p>
            <a:pPr indent="0" lvl="0" marL="0" rtl="0" algn="just">
              <a:lnSpc>
                <a:spcPct val="100000"/>
              </a:lnSpc>
              <a:spcBef>
                <a:spcPts val="1000"/>
              </a:spcBef>
              <a:spcAft>
                <a:spcPts val="0"/>
              </a:spcAft>
              <a:buNone/>
            </a:pPr>
            <a:r>
              <a:t/>
            </a:r>
            <a:endParaRPr sz="1500">
              <a:solidFill>
                <a:srgbClr val="000000"/>
              </a:solidFill>
            </a:endParaRPr>
          </a:p>
          <a:p>
            <a:pPr indent="0" lvl="0" marL="0" rtl="0" algn="just">
              <a:lnSpc>
                <a:spcPct val="100000"/>
              </a:lnSpc>
              <a:spcBef>
                <a:spcPts val="1000"/>
              </a:spcBef>
              <a:spcAft>
                <a:spcPts val="0"/>
              </a:spcAft>
              <a:buNone/>
            </a:pPr>
            <a:r>
              <a:t/>
            </a:r>
            <a:endParaRPr sz="1500">
              <a:solidFill>
                <a:srgbClr val="000000"/>
              </a:solidFill>
            </a:endParaRPr>
          </a:p>
          <a:p>
            <a:pPr indent="0" lvl="0" marL="0" rtl="0" algn="just">
              <a:lnSpc>
                <a:spcPct val="100000"/>
              </a:lnSpc>
              <a:spcBef>
                <a:spcPts val="1000"/>
              </a:spcBef>
              <a:spcAft>
                <a:spcPts val="0"/>
              </a:spcAft>
              <a:buNone/>
            </a:pPr>
            <a:r>
              <a:t/>
            </a:r>
            <a:endParaRPr sz="1500"/>
          </a:p>
          <a:p>
            <a:pPr indent="0" lvl="0" marL="0" rtl="0" algn="just">
              <a:lnSpc>
                <a:spcPct val="100000"/>
              </a:lnSpc>
              <a:spcBef>
                <a:spcPts val="1000"/>
              </a:spcBef>
              <a:spcAft>
                <a:spcPts val="1000"/>
              </a:spcAft>
              <a:buNone/>
            </a:pPr>
            <a:r>
              <a:t/>
            </a:r>
            <a:endParaRPr sz="1500">
              <a:solidFill>
                <a:srgbClr val="000000"/>
              </a:solidFill>
            </a:endParaRPr>
          </a:p>
        </p:txBody>
      </p:sp>
      <p:grpSp>
        <p:nvGrpSpPr>
          <p:cNvPr id="761" name="Google Shape;761;p39"/>
          <p:cNvGrpSpPr/>
          <p:nvPr/>
        </p:nvGrpSpPr>
        <p:grpSpPr>
          <a:xfrm>
            <a:off x="5815428" y="637375"/>
            <a:ext cx="3008318" cy="3360783"/>
            <a:chOff x="4351379" y="-320549"/>
            <a:chExt cx="2891224" cy="3859863"/>
          </a:xfrm>
        </p:grpSpPr>
        <p:sp>
          <p:nvSpPr>
            <p:cNvPr id="762" name="Google Shape;762;p39"/>
            <p:cNvSpPr/>
            <p:nvPr/>
          </p:nvSpPr>
          <p:spPr>
            <a:xfrm>
              <a:off x="4351450" y="-104450"/>
              <a:ext cx="2891100" cy="3643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3" name="Google Shape;763;p39"/>
            <p:cNvGrpSpPr/>
            <p:nvPr/>
          </p:nvGrpSpPr>
          <p:grpSpPr>
            <a:xfrm>
              <a:off x="7138251" y="-104354"/>
              <a:ext cx="102976" cy="3643667"/>
              <a:chOff x="6900650" y="1215625"/>
              <a:chExt cx="90672" cy="3387882"/>
            </a:xfrm>
          </p:grpSpPr>
          <p:sp>
            <p:nvSpPr>
              <p:cNvPr id="764" name="Google Shape;764;p39"/>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9"/>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9"/>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7" name="Google Shape;767;p39"/>
            <p:cNvGrpSpPr/>
            <p:nvPr/>
          </p:nvGrpSpPr>
          <p:grpSpPr>
            <a:xfrm>
              <a:off x="4351379" y="-320549"/>
              <a:ext cx="2891224" cy="257857"/>
              <a:chOff x="4724577" y="1025322"/>
              <a:chExt cx="2267982" cy="227066"/>
            </a:xfrm>
          </p:grpSpPr>
          <p:sp>
            <p:nvSpPr>
              <p:cNvPr id="768" name="Google Shape;768;p39"/>
              <p:cNvSpPr/>
              <p:nvPr/>
            </p:nvSpPr>
            <p:spPr>
              <a:xfrm>
                <a:off x="4724577" y="1025322"/>
                <a:ext cx="2267982" cy="227066"/>
              </a:xfrm>
              <a:custGeom>
                <a:rect b="b" l="l" r="r" t="t"/>
                <a:pathLst>
                  <a:path extrusionOk="0" h="6204" w="73588">
                    <a:moveTo>
                      <a:pt x="1" y="0"/>
                    </a:moveTo>
                    <a:lnTo>
                      <a:pt x="1" y="6204"/>
                    </a:lnTo>
                    <a:lnTo>
                      <a:pt x="73587" y="6204"/>
                    </a:lnTo>
                    <a:lnTo>
                      <a:pt x="73587" y="0"/>
                    </a:lnTo>
                    <a:close/>
                  </a:path>
                </a:pathLst>
              </a:custGeom>
              <a:solidFill>
                <a:schemeClr val="accent4"/>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9"/>
              <p:cNvSpPr/>
              <p:nvPr/>
            </p:nvSpPr>
            <p:spPr>
              <a:xfrm>
                <a:off x="4827256" y="1085624"/>
                <a:ext cx="1042069" cy="105436"/>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0" name="Google Shape;770;p39"/>
              <p:cNvGrpSpPr/>
              <p:nvPr/>
            </p:nvGrpSpPr>
            <p:grpSpPr>
              <a:xfrm>
                <a:off x="6524963" y="1079498"/>
                <a:ext cx="421816" cy="118713"/>
                <a:chOff x="1502148" y="3240382"/>
                <a:chExt cx="610443" cy="171799"/>
              </a:xfrm>
            </p:grpSpPr>
            <p:sp>
              <p:nvSpPr>
                <p:cNvPr id="771" name="Google Shape;771;p39"/>
                <p:cNvSpPr/>
                <p:nvPr/>
              </p:nvSpPr>
              <p:spPr>
                <a:xfrm>
                  <a:off x="1940806" y="3240382"/>
                  <a:ext cx="171784" cy="171799"/>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9"/>
                <p:cNvSpPr/>
                <p:nvPr/>
              </p:nvSpPr>
              <p:spPr>
                <a:xfrm>
                  <a:off x="1727557" y="3240382"/>
                  <a:ext cx="171784" cy="171799"/>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9"/>
                <p:cNvSpPr/>
                <p:nvPr/>
              </p:nvSpPr>
              <p:spPr>
                <a:xfrm>
                  <a:off x="1502148" y="3240382"/>
                  <a:ext cx="171784" cy="171799"/>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9"/>
                <p:cNvSpPr/>
                <p:nvPr/>
              </p:nvSpPr>
              <p:spPr>
                <a:xfrm>
                  <a:off x="1754101" y="3266956"/>
                  <a:ext cx="118670" cy="11868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9"/>
                <p:cNvSpPr/>
                <p:nvPr/>
              </p:nvSpPr>
              <p:spPr>
                <a:xfrm>
                  <a:off x="1961495" y="3262367"/>
                  <a:ext cx="134095" cy="128814"/>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9"/>
                <p:cNvSpPr/>
                <p:nvPr/>
              </p:nvSpPr>
              <p:spPr>
                <a:xfrm>
                  <a:off x="1963747" y="3260059"/>
                  <a:ext cx="129591" cy="133375"/>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9"/>
                <p:cNvSpPr/>
                <p:nvPr/>
              </p:nvSpPr>
              <p:spPr>
                <a:xfrm>
                  <a:off x="1536488" y="3354923"/>
                  <a:ext cx="107355" cy="7178"/>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778" name="Google Shape;778;p39"/>
          <p:cNvPicPr preferRelativeResize="0"/>
          <p:nvPr/>
        </p:nvPicPr>
        <p:blipFill rotWithShape="1">
          <a:blip r:embed="rId3">
            <a:alphaModFix/>
          </a:blip>
          <a:srcRect b="-3134" l="-3134" r="-3134" t="-3134"/>
          <a:stretch/>
        </p:blipFill>
        <p:spPr>
          <a:xfrm>
            <a:off x="5874341" y="953670"/>
            <a:ext cx="2774022" cy="2398053"/>
          </a:xfrm>
          <a:prstGeom prst="rect">
            <a:avLst/>
          </a:prstGeom>
          <a:noFill/>
          <a:ln>
            <a:noFill/>
          </a:ln>
          <a:effectLst>
            <a:outerShdw blurRad="57150" rotWithShape="0" algn="bl" dir="5400000" dist="19050">
              <a:srgbClr val="000000">
                <a:alpha val="50000"/>
              </a:srgbClr>
            </a:outerShdw>
          </a:effectLst>
        </p:spPr>
      </p:pic>
      <p:sp>
        <p:nvSpPr>
          <p:cNvPr id="779" name="Google Shape;779;p39"/>
          <p:cNvSpPr txBox="1"/>
          <p:nvPr/>
        </p:nvSpPr>
        <p:spPr>
          <a:xfrm>
            <a:off x="5874330" y="3351725"/>
            <a:ext cx="2774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latin typeface="Abel"/>
                <a:ea typeface="Abel"/>
                <a:cs typeface="Abel"/>
                <a:sym typeface="Abel"/>
              </a:rPr>
              <a:t>Rappresentazione di un neurone artificiale </a:t>
            </a:r>
            <a:r>
              <a:rPr b="1" baseline="30000" i="1" lang="en" sz="1500">
                <a:solidFill>
                  <a:srgbClr val="EA9999"/>
                </a:solidFill>
                <a:latin typeface="Abel"/>
                <a:ea typeface="Abel"/>
                <a:cs typeface="Abel"/>
                <a:sym typeface="Abel"/>
              </a:rPr>
              <a:t>3</a:t>
            </a:r>
            <a:endParaRPr i="1" sz="1500">
              <a:solidFill>
                <a:srgbClr val="EA9999"/>
              </a:solidFill>
              <a:latin typeface="Abel"/>
              <a:ea typeface="Abel"/>
              <a:cs typeface="Abel"/>
              <a:sym typeface="Abel"/>
            </a:endParaRPr>
          </a:p>
        </p:txBody>
      </p:sp>
      <p:grpSp>
        <p:nvGrpSpPr>
          <p:cNvPr id="780" name="Google Shape;780;p39"/>
          <p:cNvGrpSpPr/>
          <p:nvPr/>
        </p:nvGrpSpPr>
        <p:grpSpPr>
          <a:xfrm>
            <a:off x="6237253" y="216192"/>
            <a:ext cx="650285" cy="182998"/>
            <a:chOff x="1565100" y="3228800"/>
            <a:chExt cx="542175" cy="152575"/>
          </a:xfrm>
        </p:grpSpPr>
        <p:sp>
          <p:nvSpPr>
            <p:cNvPr id="781" name="Google Shape;781;p39"/>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9"/>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9"/>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9"/>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9"/>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9"/>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9"/>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8" name="Google Shape;788;p39">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9">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9">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9">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792" name="Google Shape;792;p39">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793" name="Google Shape;793;p39">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794" name="Google Shape;794;p39">
            <a:hlinkClick action="ppaction://hlinksldjump" r:id="rId4"/>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9">
            <a:hlinkClick action="ppaction://hlinksldjump" r:id="rId5"/>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grpSp>
        <p:nvGrpSpPr>
          <p:cNvPr id="800" name="Google Shape;800;p40"/>
          <p:cNvGrpSpPr/>
          <p:nvPr/>
        </p:nvGrpSpPr>
        <p:grpSpPr>
          <a:xfrm>
            <a:off x="7711726" y="482983"/>
            <a:ext cx="335420" cy="499847"/>
            <a:chOff x="2087900" y="2665800"/>
            <a:chExt cx="232350" cy="346250"/>
          </a:xfrm>
        </p:grpSpPr>
        <p:sp>
          <p:nvSpPr>
            <p:cNvPr id="801" name="Google Shape;801;p40"/>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0"/>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3" name="Google Shape;803;p40"/>
          <p:cNvGrpSpPr/>
          <p:nvPr/>
        </p:nvGrpSpPr>
        <p:grpSpPr>
          <a:xfrm>
            <a:off x="8328664" y="482983"/>
            <a:ext cx="335420" cy="499847"/>
            <a:chOff x="2087900" y="2665800"/>
            <a:chExt cx="232350" cy="346250"/>
          </a:xfrm>
        </p:grpSpPr>
        <p:sp>
          <p:nvSpPr>
            <p:cNvPr id="804" name="Google Shape;804;p40"/>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0"/>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6" name="Google Shape;806;p40"/>
          <p:cNvGrpSpPr/>
          <p:nvPr/>
        </p:nvGrpSpPr>
        <p:grpSpPr>
          <a:xfrm>
            <a:off x="7711726" y="1333608"/>
            <a:ext cx="335420" cy="499847"/>
            <a:chOff x="2087900" y="2665800"/>
            <a:chExt cx="232350" cy="346250"/>
          </a:xfrm>
        </p:grpSpPr>
        <p:sp>
          <p:nvSpPr>
            <p:cNvPr id="807" name="Google Shape;807;p40"/>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0"/>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9" name="Google Shape;809;p40"/>
          <p:cNvGrpSpPr/>
          <p:nvPr/>
        </p:nvGrpSpPr>
        <p:grpSpPr>
          <a:xfrm>
            <a:off x="214150" y="152256"/>
            <a:ext cx="7216047" cy="3646511"/>
            <a:chOff x="4759815" y="540002"/>
            <a:chExt cx="3829767" cy="1849331"/>
          </a:xfrm>
        </p:grpSpPr>
        <p:sp>
          <p:nvSpPr>
            <p:cNvPr id="810" name="Google Shape;810;p40"/>
            <p:cNvSpPr/>
            <p:nvPr/>
          </p:nvSpPr>
          <p:spPr>
            <a:xfrm>
              <a:off x="4759822" y="540002"/>
              <a:ext cx="3829760" cy="1849331"/>
            </a:xfrm>
            <a:custGeom>
              <a:rect b="b" l="l" r="r" t="t"/>
              <a:pathLst>
                <a:path extrusionOk="0" h="32355" w="107835">
                  <a:moveTo>
                    <a:pt x="1" y="0"/>
                  </a:moveTo>
                  <a:lnTo>
                    <a:pt x="1" y="32355"/>
                  </a:lnTo>
                  <a:lnTo>
                    <a:pt x="107835" y="32355"/>
                  </a:lnTo>
                  <a:lnTo>
                    <a:pt x="107835" y="0"/>
                  </a:lnTo>
                  <a:close/>
                </a:path>
              </a:pathLst>
            </a:custGeom>
            <a:solidFill>
              <a:schemeClr val="accent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0"/>
            <p:cNvSpPr/>
            <p:nvPr/>
          </p:nvSpPr>
          <p:spPr>
            <a:xfrm>
              <a:off x="4759815" y="540024"/>
              <a:ext cx="3829760" cy="160518"/>
            </a:xfrm>
            <a:custGeom>
              <a:rect b="b" l="l" r="r" t="t"/>
              <a:pathLst>
                <a:path extrusionOk="0" h="6203" w="107835">
                  <a:moveTo>
                    <a:pt x="1" y="1"/>
                  </a:moveTo>
                  <a:lnTo>
                    <a:pt x="1" y="6203"/>
                  </a:lnTo>
                  <a:lnTo>
                    <a:pt x="107835" y="6203"/>
                  </a:lnTo>
                  <a:lnTo>
                    <a:pt x="107835" y="1"/>
                  </a:lnTo>
                  <a:close/>
                </a:path>
              </a:pathLst>
            </a:custGeom>
            <a:solidFill>
              <a:schemeClr val="dk2"/>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0"/>
            <p:cNvSpPr/>
            <p:nvPr/>
          </p:nvSpPr>
          <p:spPr>
            <a:xfrm>
              <a:off x="4856845" y="570098"/>
              <a:ext cx="775062" cy="92807"/>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 name="Google Shape;813;p40"/>
          <p:cNvGrpSpPr/>
          <p:nvPr/>
        </p:nvGrpSpPr>
        <p:grpSpPr>
          <a:xfrm>
            <a:off x="8328664" y="1333608"/>
            <a:ext cx="335420" cy="499847"/>
            <a:chOff x="2087900" y="2665800"/>
            <a:chExt cx="232350" cy="346250"/>
          </a:xfrm>
        </p:grpSpPr>
        <p:sp>
          <p:nvSpPr>
            <p:cNvPr id="814" name="Google Shape;814;p40"/>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0"/>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 name="Google Shape;816;p40"/>
          <p:cNvGrpSpPr/>
          <p:nvPr/>
        </p:nvGrpSpPr>
        <p:grpSpPr>
          <a:xfrm>
            <a:off x="360651" y="4104820"/>
            <a:ext cx="335420" cy="499846"/>
            <a:chOff x="2087900" y="2665800"/>
            <a:chExt cx="232350" cy="346250"/>
          </a:xfrm>
        </p:grpSpPr>
        <p:sp>
          <p:nvSpPr>
            <p:cNvPr id="817" name="Google Shape;817;p40"/>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0"/>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9" name="Google Shape;819;p40"/>
          <p:cNvGrpSpPr/>
          <p:nvPr/>
        </p:nvGrpSpPr>
        <p:grpSpPr>
          <a:xfrm>
            <a:off x="995189" y="4104833"/>
            <a:ext cx="335420" cy="499846"/>
            <a:chOff x="2087900" y="2665800"/>
            <a:chExt cx="232350" cy="346250"/>
          </a:xfrm>
        </p:grpSpPr>
        <p:sp>
          <p:nvSpPr>
            <p:cNvPr id="820" name="Google Shape;820;p40"/>
            <p:cNvSpPr/>
            <p:nvPr/>
          </p:nvSpPr>
          <p:spPr>
            <a:xfrm>
              <a:off x="2087900" y="2666050"/>
              <a:ext cx="231300" cy="346000"/>
            </a:xfrm>
            <a:custGeom>
              <a:rect b="b" l="l" r="r" t="t"/>
              <a:pathLst>
                <a:path extrusionOk="0" h="13840" w="9252">
                  <a:moveTo>
                    <a:pt x="1" y="1"/>
                  </a:moveTo>
                  <a:lnTo>
                    <a:pt x="1" y="13840"/>
                  </a:lnTo>
                  <a:lnTo>
                    <a:pt x="9252" y="13840"/>
                  </a:lnTo>
                  <a:lnTo>
                    <a:pt x="9233" y="1840"/>
                  </a:lnTo>
                  <a:lnTo>
                    <a:pt x="7039" y="1"/>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0"/>
            <p:cNvSpPr/>
            <p:nvPr/>
          </p:nvSpPr>
          <p:spPr>
            <a:xfrm>
              <a:off x="2261500" y="2665800"/>
              <a:ext cx="58750" cy="53950"/>
            </a:xfrm>
            <a:custGeom>
              <a:rect b="b" l="l" r="r" t="t"/>
              <a:pathLst>
                <a:path extrusionOk="0" h="2158" w="2350">
                  <a:moveTo>
                    <a:pt x="60" y="0"/>
                  </a:moveTo>
                  <a:cubicBezTo>
                    <a:pt x="26" y="5"/>
                    <a:pt x="1" y="36"/>
                    <a:pt x="5" y="70"/>
                  </a:cubicBezTo>
                  <a:lnTo>
                    <a:pt x="215" y="2100"/>
                  </a:lnTo>
                  <a:cubicBezTo>
                    <a:pt x="217" y="2117"/>
                    <a:pt x="226" y="2132"/>
                    <a:pt x="239" y="2144"/>
                  </a:cubicBezTo>
                  <a:cubicBezTo>
                    <a:pt x="251" y="2153"/>
                    <a:pt x="265" y="2157"/>
                    <a:pt x="278" y="2157"/>
                  </a:cubicBezTo>
                  <a:cubicBezTo>
                    <a:pt x="281" y="2157"/>
                    <a:pt x="284" y="2157"/>
                    <a:pt x="287" y="2156"/>
                  </a:cubicBezTo>
                  <a:lnTo>
                    <a:pt x="2290" y="1893"/>
                  </a:lnTo>
                  <a:cubicBezTo>
                    <a:pt x="2324" y="1889"/>
                    <a:pt x="2350" y="1856"/>
                    <a:pt x="2345" y="1822"/>
                  </a:cubicBezTo>
                  <a:cubicBezTo>
                    <a:pt x="2340" y="1789"/>
                    <a:pt x="2313" y="1766"/>
                    <a:pt x="2280" y="1766"/>
                  </a:cubicBezTo>
                  <a:cubicBezTo>
                    <a:pt x="2278" y="1766"/>
                    <a:pt x="2276" y="1766"/>
                    <a:pt x="2274" y="1767"/>
                  </a:cubicBezTo>
                  <a:lnTo>
                    <a:pt x="335" y="2023"/>
                  </a:lnTo>
                  <a:lnTo>
                    <a:pt x="130" y="57"/>
                  </a:lnTo>
                  <a:cubicBezTo>
                    <a:pt x="127" y="23"/>
                    <a:pt x="95" y="0"/>
                    <a:pt x="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2" name="Google Shape;822;p40"/>
          <p:cNvSpPr txBox="1"/>
          <p:nvPr/>
        </p:nvSpPr>
        <p:spPr>
          <a:xfrm>
            <a:off x="396975" y="228670"/>
            <a:ext cx="1460400" cy="1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Aspetti tecnologici</a:t>
            </a:r>
            <a:endParaRPr sz="1000">
              <a:latin typeface="Anybody SemiBold"/>
              <a:ea typeface="Anybody SemiBold"/>
              <a:cs typeface="Anybody SemiBold"/>
              <a:sym typeface="Anybody SemiBold"/>
            </a:endParaRPr>
          </a:p>
        </p:txBody>
      </p:sp>
      <p:sp>
        <p:nvSpPr>
          <p:cNvPr id="823" name="Google Shape;823;p40"/>
          <p:cNvSpPr txBox="1"/>
          <p:nvPr/>
        </p:nvSpPr>
        <p:spPr>
          <a:xfrm>
            <a:off x="360650" y="780200"/>
            <a:ext cx="6839400" cy="1713600"/>
          </a:xfrm>
          <a:prstGeom prst="rect">
            <a:avLst/>
          </a:prstGeom>
          <a:noFill/>
          <a:ln>
            <a:noFill/>
          </a:ln>
        </p:spPr>
        <p:txBody>
          <a:bodyPr anchorCtr="0" anchor="ctr" bIns="91425" lIns="91425" spcFirstLastPara="1" rIns="91425" wrap="square" tIns="91425">
            <a:noAutofit/>
          </a:bodyPr>
          <a:lstStyle/>
          <a:p>
            <a:pPr indent="-85725" lvl="0" marL="0" rtl="0" algn="just">
              <a:spcBef>
                <a:spcPts val="0"/>
              </a:spcBef>
              <a:spcAft>
                <a:spcPts val="0"/>
              </a:spcAft>
              <a:buNone/>
            </a:pPr>
            <a:r>
              <a:rPr lang="en" sz="1500">
                <a:solidFill>
                  <a:schemeClr val="dk1"/>
                </a:solidFill>
                <a:latin typeface="Anybody"/>
                <a:ea typeface="Anybody"/>
                <a:cs typeface="Anybody"/>
                <a:sym typeface="Anybody"/>
              </a:rPr>
              <a:t>Tipicamente, i neuroni sono organizzati in reti con diversi livelli:</a:t>
            </a:r>
            <a:endParaRPr sz="1500">
              <a:solidFill>
                <a:schemeClr val="dk1"/>
              </a:solidFill>
              <a:latin typeface="Anybody"/>
              <a:ea typeface="Anybody"/>
              <a:cs typeface="Anybody"/>
              <a:sym typeface="Anybody"/>
            </a:endParaRPr>
          </a:p>
          <a:p>
            <a:pPr indent="-323850" lvl="0" marL="457200" rtl="0" algn="just">
              <a:spcBef>
                <a:spcPts val="0"/>
              </a:spcBef>
              <a:spcAft>
                <a:spcPts val="0"/>
              </a:spcAft>
              <a:buClr>
                <a:schemeClr val="dk1"/>
              </a:buClr>
              <a:buSzPts val="1500"/>
              <a:buFont typeface="Anybody"/>
              <a:buChar char="●"/>
            </a:pPr>
            <a:r>
              <a:rPr lang="en" sz="1500">
                <a:solidFill>
                  <a:schemeClr val="dk1"/>
                </a:solidFill>
                <a:latin typeface="Anybody"/>
                <a:ea typeface="Anybody"/>
                <a:cs typeface="Anybody"/>
                <a:sym typeface="Anybody"/>
              </a:rPr>
              <a:t>un livello di input di solito riceve l’input dei dati (ad esempio, un immagine);</a:t>
            </a:r>
            <a:endParaRPr sz="1500">
              <a:solidFill>
                <a:schemeClr val="dk1"/>
              </a:solidFill>
              <a:latin typeface="Anybody"/>
              <a:ea typeface="Anybody"/>
              <a:cs typeface="Anybody"/>
              <a:sym typeface="Anybody"/>
            </a:endParaRPr>
          </a:p>
          <a:p>
            <a:pPr indent="-323850" lvl="0" marL="457200" rtl="0" algn="just">
              <a:spcBef>
                <a:spcPts val="0"/>
              </a:spcBef>
              <a:spcAft>
                <a:spcPts val="0"/>
              </a:spcAft>
              <a:buClr>
                <a:schemeClr val="dk1"/>
              </a:buClr>
              <a:buSzPts val="1500"/>
              <a:buFont typeface="Anybody"/>
              <a:buChar char="●"/>
            </a:pPr>
            <a:r>
              <a:rPr lang="en" sz="1500">
                <a:solidFill>
                  <a:schemeClr val="dk1"/>
                </a:solidFill>
                <a:latin typeface="Anybody"/>
                <a:ea typeface="Anybody"/>
                <a:cs typeface="Anybody"/>
                <a:sym typeface="Anybody"/>
              </a:rPr>
              <a:t>un livello di output produce il risultato finale (ad esempio, il riconoscimento di un viso, di un oggetto o di una voce);</a:t>
            </a:r>
            <a:endParaRPr sz="1500">
              <a:solidFill>
                <a:schemeClr val="dk1"/>
              </a:solidFill>
              <a:latin typeface="Anybody"/>
              <a:ea typeface="Anybody"/>
              <a:cs typeface="Anybody"/>
              <a:sym typeface="Anybody"/>
            </a:endParaRPr>
          </a:p>
          <a:p>
            <a:pPr indent="-323850" lvl="0" marL="457200" rtl="0" algn="just">
              <a:spcBef>
                <a:spcPts val="0"/>
              </a:spcBef>
              <a:spcAft>
                <a:spcPts val="0"/>
              </a:spcAft>
              <a:buClr>
                <a:schemeClr val="dk1"/>
              </a:buClr>
              <a:buSzPts val="1500"/>
              <a:buFont typeface="Anybody"/>
              <a:buChar char="●"/>
            </a:pPr>
            <a:r>
              <a:rPr lang="en" sz="1500">
                <a:solidFill>
                  <a:schemeClr val="dk1"/>
                </a:solidFill>
                <a:latin typeface="Anybody"/>
                <a:ea typeface="Anybody"/>
                <a:cs typeface="Anybody"/>
                <a:sym typeface="Anybody"/>
              </a:rPr>
              <a:t>nel mezzo, ci sono zero o più livelli nascosti che sono responsabili dell’estrazione di patterns dai dati forniti in input, apprendendo così una mappatura non lineare tra input ed output.</a:t>
            </a:r>
            <a:endParaRPr sz="1500">
              <a:latin typeface="Anybody"/>
              <a:ea typeface="Anybody"/>
              <a:cs typeface="Anybody"/>
              <a:sym typeface="Anybody"/>
            </a:endParaRPr>
          </a:p>
        </p:txBody>
      </p:sp>
      <p:grpSp>
        <p:nvGrpSpPr>
          <p:cNvPr id="824" name="Google Shape;824;p40"/>
          <p:cNvGrpSpPr/>
          <p:nvPr/>
        </p:nvGrpSpPr>
        <p:grpSpPr>
          <a:xfrm>
            <a:off x="5922375" y="2393225"/>
            <a:ext cx="3147008" cy="2391017"/>
            <a:chOff x="136829" y="2571917"/>
            <a:chExt cx="3095621" cy="2159907"/>
          </a:xfrm>
        </p:grpSpPr>
        <p:sp>
          <p:nvSpPr>
            <p:cNvPr id="825" name="Google Shape;825;p40"/>
            <p:cNvSpPr/>
            <p:nvPr/>
          </p:nvSpPr>
          <p:spPr>
            <a:xfrm>
              <a:off x="137050" y="2687325"/>
              <a:ext cx="3095400" cy="2044500"/>
            </a:xfrm>
            <a:prstGeom prst="rect">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6" name="Google Shape;826;p40"/>
            <p:cNvGrpSpPr/>
            <p:nvPr/>
          </p:nvGrpSpPr>
          <p:grpSpPr>
            <a:xfrm>
              <a:off x="136829" y="2571917"/>
              <a:ext cx="3095593" cy="227628"/>
              <a:chOff x="4724582" y="1025324"/>
              <a:chExt cx="2268166" cy="190292"/>
            </a:xfrm>
          </p:grpSpPr>
          <p:sp>
            <p:nvSpPr>
              <p:cNvPr id="827" name="Google Shape;827;p40"/>
              <p:cNvSpPr/>
              <p:nvPr/>
            </p:nvSpPr>
            <p:spPr>
              <a:xfrm>
                <a:off x="4724582" y="1025324"/>
                <a:ext cx="2268166" cy="190292"/>
              </a:xfrm>
              <a:custGeom>
                <a:rect b="b" l="l" r="r" t="t"/>
                <a:pathLst>
                  <a:path extrusionOk="0" h="6204" w="73588">
                    <a:moveTo>
                      <a:pt x="1" y="0"/>
                    </a:moveTo>
                    <a:lnTo>
                      <a:pt x="1" y="6204"/>
                    </a:lnTo>
                    <a:lnTo>
                      <a:pt x="73587" y="6204"/>
                    </a:lnTo>
                    <a:lnTo>
                      <a:pt x="73587" y="0"/>
                    </a:lnTo>
                    <a:close/>
                  </a:path>
                </a:pathLst>
              </a:custGeom>
              <a:solidFill>
                <a:schemeClr val="dk2"/>
              </a:solidFill>
              <a:ln cap="flat" cmpd="sng" w="71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0"/>
              <p:cNvSpPr/>
              <p:nvPr/>
            </p:nvSpPr>
            <p:spPr>
              <a:xfrm>
                <a:off x="4821709" y="1094038"/>
                <a:ext cx="1047619" cy="52879"/>
              </a:xfrm>
              <a:custGeom>
                <a:rect b="b" l="l" r="r" t="t"/>
                <a:pathLst>
                  <a:path extrusionOk="0" h="1724" w="34155">
                    <a:moveTo>
                      <a:pt x="1" y="1"/>
                    </a:moveTo>
                    <a:lnTo>
                      <a:pt x="1" y="1723"/>
                    </a:lnTo>
                    <a:lnTo>
                      <a:pt x="34154" y="1723"/>
                    </a:lnTo>
                    <a:lnTo>
                      <a:pt x="34154" y="1"/>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9" name="Google Shape;829;p40"/>
              <p:cNvGrpSpPr/>
              <p:nvPr/>
            </p:nvGrpSpPr>
            <p:grpSpPr>
              <a:xfrm>
                <a:off x="6568463" y="1071495"/>
                <a:ext cx="374643" cy="105429"/>
                <a:chOff x="1565100" y="3228800"/>
                <a:chExt cx="542175" cy="152575"/>
              </a:xfrm>
            </p:grpSpPr>
            <p:sp>
              <p:nvSpPr>
                <p:cNvPr id="830" name="Google Shape;830;p40"/>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0"/>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0"/>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0"/>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0"/>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0"/>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0"/>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837" name="Google Shape;837;p40"/>
          <p:cNvPicPr preferRelativeResize="0"/>
          <p:nvPr/>
        </p:nvPicPr>
        <p:blipFill rotWithShape="1">
          <a:blip r:embed="rId3">
            <a:alphaModFix/>
          </a:blip>
          <a:srcRect b="641" l="0" r="0" t="651"/>
          <a:stretch/>
        </p:blipFill>
        <p:spPr>
          <a:xfrm>
            <a:off x="6088202" y="2705623"/>
            <a:ext cx="2866642" cy="1431972"/>
          </a:xfrm>
          <a:prstGeom prst="rect">
            <a:avLst/>
          </a:prstGeom>
          <a:noFill/>
          <a:ln>
            <a:noFill/>
          </a:ln>
          <a:effectLst>
            <a:outerShdw blurRad="57150" rotWithShape="0" algn="bl" dir="5400000" dist="19050">
              <a:srgbClr val="000000">
                <a:alpha val="50000"/>
              </a:srgbClr>
            </a:outerShdw>
          </a:effectLst>
        </p:spPr>
      </p:pic>
      <p:sp>
        <p:nvSpPr>
          <p:cNvPr id="838" name="Google Shape;838;p40"/>
          <p:cNvSpPr txBox="1"/>
          <p:nvPr/>
        </p:nvSpPr>
        <p:spPr>
          <a:xfrm>
            <a:off x="6088275" y="4137601"/>
            <a:ext cx="2866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latin typeface="Abel"/>
                <a:ea typeface="Abel"/>
                <a:cs typeface="Abel"/>
                <a:sym typeface="Abel"/>
              </a:rPr>
              <a:t>Struttura di una rete neurale artificiale </a:t>
            </a:r>
            <a:r>
              <a:rPr b="1" baseline="30000" i="1" lang="en" sz="1500">
                <a:solidFill>
                  <a:srgbClr val="EA9999"/>
                </a:solidFill>
                <a:latin typeface="Abel"/>
                <a:ea typeface="Abel"/>
                <a:cs typeface="Abel"/>
                <a:sym typeface="Abel"/>
              </a:rPr>
              <a:t>4</a:t>
            </a:r>
            <a:endParaRPr i="1" sz="1500">
              <a:solidFill>
                <a:srgbClr val="EA9999"/>
              </a:solidFill>
              <a:latin typeface="Abel"/>
              <a:ea typeface="Abel"/>
              <a:cs typeface="Abel"/>
              <a:sym typeface="Abel"/>
            </a:endParaRPr>
          </a:p>
        </p:txBody>
      </p:sp>
      <p:sp>
        <p:nvSpPr>
          <p:cNvPr id="839" name="Google Shape;839;p40"/>
          <p:cNvSpPr txBox="1"/>
          <p:nvPr/>
        </p:nvSpPr>
        <p:spPr>
          <a:xfrm>
            <a:off x="360650" y="2705625"/>
            <a:ext cx="5433600" cy="845100"/>
          </a:xfrm>
          <a:prstGeom prst="rect">
            <a:avLst/>
          </a:prstGeom>
          <a:noFill/>
          <a:ln>
            <a:noFill/>
          </a:ln>
        </p:spPr>
        <p:txBody>
          <a:bodyPr anchorCtr="0" anchor="ctr" bIns="91425" lIns="91425" spcFirstLastPara="1" rIns="91425" wrap="square" tIns="91425">
            <a:noAutofit/>
          </a:bodyPr>
          <a:lstStyle/>
          <a:p>
            <a:pPr indent="-85725" lvl="0" marL="0" rtl="0" algn="just">
              <a:lnSpc>
                <a:spcPct val="100000"/>
              </a:lnSpc>
              <a:spcBef>
                <a:spcPts val="0"/>
              </a:spcBef>
              <a:spcAft>
                <a:spcPts val="1000"/>
              </a:spcAft>
              <a:buNone/>
            </a:pPr>
            <a:r>
              <a:rPr lang="en" sz="1500">
                <a:solidFill>
                  <a:schemeClr val="dk1"/>
                </a:solidFill>
                <a:latin typeface="Anybody"/>
                <a:ea typeface="Anybody"/>
                <a:cs typeface="Anybody"/>
                <a:sym typeface="Anybody"/>
              </a:rPr>
              <a:t>Le reti neurali che consistono in </a:t>
            </a:r>
            <a:r>
              <a:rPr lang="en" sz="1500">
                <a:solidFill>
                  <a:schemeClr val="dk1"/>
                </a:solidFill>
                <a:latin typeface="Anybody"/>
                <a:ea typeface="Anybody"/>
                <a:cs typeface="Anybody"/>
                <a:sym typeface="Anybody"/>
              </a:rPr>
              <a:t>più</a:t>
            </a:r>
            <a:r>
              <a:rPr lang="en" sz="1500">
                <a:solidFill>
                  <a:schemeClr val="dk1"/>
                </a:solidFill>
                <a:latin typeface="Anybody"/>
                <a:ea typeface="Anybody"/>
                <a:cs typeface="Anybody"/>
                <a:sym typeface="Anybody"/>
              </a:rPr>
              <a:t> di uno strato nascosto sono chiamate reti neurali profonde, e spesso, si fa riferimento ad esse con il termine </a:t>
            </a:r>
            <a:r>
              <a:rPr b="1" lang="en" sz="1500">
                <a:solidFill>
                  <a:schemeClr val="dk1"/>
                </a:solidFill>
                <a:latin typeface="Anybody"/>
                <a:ea typeface="Anybody"/>
                <a:cs typeface="Anybody"/>
                <a:sym typeface="Anybody"/>
              </a:rPr>
              <a:t>deep learning</a:t>
            </a:r>
            <a:r>
              <a:rPr lang="en" sz="1500">
                <a:solidFill>
                  <a:schemeClr val="dk1"/>
                </a:solidFill>
                <a:latin typeface="Anybody"/>
                <a:ea typeface="Anybody"/>
                <a:cs typeface="Anybody"/>
                <a:sym typeface="Anybody"/>
              </a:rPr>
              <a:t>.  </a:t>
            </a:r>
            <a:endParaRPr sz="1500">
              <a:latin typeface="Anybody"/>
              <a:ea typeface="Anybody"/>
              <a:cs typeface="Anybody"/>
              <a:sym typeface="Anybody"/>
            </a:endParaRPr>
          </a:p>
        </p:txBody>
      </p:sp>
      <p:grpSp>
        <p:nvGrpSpPr>
          <p:cNvPr id="840" name="Google Shape;840;p40"/>
          <p:cNvGrpSpPr/>
          <p:nvPr/>
        </p:nvGrpSpPr>
        <p:grpSpPr>
          <a:xfrm>
            <a:off x="8966621" y="2639128"/>
            <a:ext cx="102877" cy="2145207"/>
            <a:chOff x="6900650" y="1215625"/>
            <a:chExt cx="90672" cy="3387882"/>
          </a:xfrm>
        </p:grpSpPr>
        <p:sp>
          <p:nvSpPr>
            <p:cNvPr id="841" name="Google Shape;841;p40"/>
            <p:cNvSpPr/>
            <p:nvPr/>
          </p:nvSpPr>
          <p:spPr>
            <a:xfrm>
              <a:off x="6900650" y="1215625"/>
              <a:ext cx="90672" cy="3387882"/>
            </a:xfrm>
            <a:custGeom>
              <a:rect b="b" l="l" r="r" t="t"/>
              <a:pathLst>
                <a:path extrusionOk="0" h="49478" w="2772">
                  <a:moveTo>
                    <a:pt x="0" y="0"/>
                  </a:moveTo>
                  <a:lnTo>
                    <a:pt x="0" y="49477"/>
                  </a:lnTo>
                  <a:lnTo>
                    <a:pt x="2771" y="49477"/>
                  </a:lnTo>
                  <a:lnTo>
                    <a:pt x="2771" y="0"/>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0"/>
            <p:cNvSpPr/>
            <p:nvPr/>
          </p:nvSpPr>
          <p:spPr>
            <a:xfrm>
              <a:off x="6900650" y="3610708"/>
              <a:ext cx="90672" cy="775177"/>
            </a:xfrm>
            <a:custGeom>
              <a:rect b="b" l="l" r="r" t="t"/>
              <a:pathLst>
                <a:path extrusionOk="0" h="11321" w="2772">
                  <a:moveTo>
                    <a:pt x="0" y="1"/>
                  </a:moveTo>
                  <a:lnTo>
                    <a:pt x="0" y="11320"/>
                  </a:lnTo>
                  <a:lnTo>
                    <a:pt x="2771" y="11320"/>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0"/>
            <p:cNvSpPr/>
            <p:nvPr/>
          </p:nvSpPr>
          <p:spPr>
            <a:xfrm>
              <a:off x="6900650" y="3552027"/>
              <a:ext cx="90672" cy="775246"/>
            </a:xfrm>
            <a:custGeom>
              <a:rect b="b" l="l" r="r" t="t"/>
              <a:pathLst>
                <a:path extrusionOk="0" h="11322" w="2772">
                  <a:moveTo>
                    <a:pt x="0" y="1"/>
                  </a:moveTo>
                  <a:lnTo>
                    <a:pt x="0" y="11322"/>
                  </a:lnTo>
                  <a:lnTo>
                    <a:pt x="2771" y="11322"/>
                  </a:lnTo>
                  <a:lnTo>
                    <a:pt x="2771" y="1"/>
                  </a:lnTo>
                  <a:close/>
                </a:path>
              </a:pathLst>
            </a:custGeom>
            <a:solidFill>
              <a:schemeClr val="lt1"/>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4" name="Google Shape;844;p40"/>
          <p:cNvGrpSpPr/>
          <p:nvPr/>
        </p:nvGrpSpPr>
        <p:grpSpPr>
          <a:xfrm>
            <a:off x="6549753" y="213367"/>
            <a:ext cx="650285" cy="182998"/>
            <a:chOff x="1565100" y="3228800"/>
            <a:chExt cx="542175" cy="152575"/>
          </a:xfrm>
        </p:grpSpPr>
        <p:sp>
          <p:nvSpPr>
            <p:cNvPr id="845" name="Google Shape;845;p40"/>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0"/>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0"/>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0"/>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0"/>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0"/>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0"/>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2" name="Google Shape;852;p40">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0">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0">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0">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856" name="Google Shape;856;p40">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857" name="Google Shape;857;p40">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858" name="Google Shape;858;p40">
            <a:hlinkClick action="ppaction://hlinksldjump" r:id="rId4"/>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0">
            <a:hlinkClick action="ppaction://hlinksldjump" r:id="rId5"/>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grpSp>
        <p:nvGrpSpPr>
          <p:cNvPr id="864" name="Google Shape;864;p41"/>
          <p:cNvGrpSpPr/>
          <p:nvPr/>
        </p:nvGrpSpPr>
        <p:grpSpPr>
          <a:xfrm>
            <a:off x="214224" y="148752"/>
            <a:ext cx="8714416" cy="4572659"/>
            <a:chOff x="5893832" y="540008"/>
            <a:chExt cx="2695875" cy="2174660"/>
          </a:xfrm>
        </p:grpSpPr>
        <p:sp>
          <p:nvSpPr>
            <p:cNvPr id="865" name="Google Shape;865;p41"/>
            <p:cNvSpPr/>
            <p:nvPr/>
          </p:nvSpPr>
          <p:spPr>
            <a:xfrm>
              <a:off x="5893832" y="540008"/>
              <a:ext cx="2695875" cy="2174660"/>
            </a:xfrm>
            <a:custGeom>
              <a:rect b="b" l="l" r="r" t="t"/>
              <a:pathLst>
                <a:path extrusionOk="0" h="32355" w="107835">
                  <a:moveTo>
                    <a:pt x="1" y="0"/>
                  </a:moveTo>
                  <a:lnTo>
                    <a:pt x="1" y="32355"/>
                  </a:lnTo>
                  <a:lnTo>
                    <a:pt x="107835" y="32355"/>
                  </a:lnTo>
                  <a:lnTo>
                    <a:pt x="107835" y="0"/>
                  </a:ln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1"/>
            <p:cNvSpPr/>
            <p:nvPr/>
          </p:nvSpPr>
          <p:spPr>
            <a:xfrm>
              <a:off x="5893832" y="540020"/>
              <a:ext cx="2695875" cy="140467"/>
            </a:xfrm>
            <a:custGeom>
              <a:rect b="b" l="l" r="r" t="t"/>
              <a:pathLst>
                <a:path extrusionOk="0" h="6203" w="107835">
                  <a:moveTo>
                    <a:pt x="1" y="1"/>
                  </a:moveTo>
                  <a:lnTo>
                    <a:pt x="1" y="6203"/>
                  </a:lnTo>
                  <a:lnTo>
                    <a:pt x="107835" y="6203"/>
                  </a:lnTo>
                  <a:lnTo>
                    <a:pt x="107835" y="1"/>
                  </a:lnTo>
                  <a:close/>
                </a:path>
              </a:pathLst>
            </a:custGeom>
            <a:solidFill>
              <a:schemeClr val="accent3"/>
            </a:solidFill>
            <a:ln cap="flat" cmpd="sng" w="9525">
              <a:solidFill>
                <a:schemeClr val="dk1"/>
              </a:solidFill>
              <a:prstDash val="solid"/>
              <a:miter lim="149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1"/>
            <p:cNvSpPr/>
            <p:nvPr/>
          </p:nvSpPr>
          <p:spPr>
            <a:xfrm>
              <a:off x="5950367" y="565684"/>
              <a:ext cx="444954" cy="87032"/>
            </a:xfrm>
            <a:custGeom>
              <a:rect b="b" l="l" r="r" t="t"/>
              <a:pathLst>
                <a:path extrusionOk="0" h="1724" w="34155">
                  <a:moveTo>
                    <a:pt x="1" y="0"/>
                  </a:moveTo>
                  <a:lnTo>
                    <a:pt x="1" y="1723"/>
                  </a:lnTo>
                  <a:lnTo>
                    <a:pt x="34154" y="1723"/>
                  </a:lnTo>
                  <a:lnTo>
                    <a:pt x="34154" y="0"/>
                  </a:lnTo>
                  <a:close/>
                </a:path>
              </a:pathLst>
            </a:cu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8" name="Google Shape;868;p41"/>
          <p:cNvSpPr txBox="1"/>
          <p:nvPr>
            <p:ph idx="4294967295" type="title"/>
          </p:nvPr>
        </p:nvSpPr>
        <p:spPr>
          <a:xfrm>
            <a:off x="397800" y="646525"/>
            <a:ext cx="8348400" cy="3920700"/>
          </a:xfrm>
          <a:prstGeom prst="rect">
            <a:avLst/>
          </a:prstGeom>
        </p:spPr>
        <p:txBody>
          <a:bodyPr anchorCtr="0" anchor="t" bIns="91425" lIns="91425" spcFirstLastPara="1" rIns="91425" wrap="square" tIns="91425">
            <a:noAutofit/>
          </a:bodyPr>
          <a:lstStyle/>
          <a:p>
            <a:pPr indent="-85725" lvl="0" marL="0" rtl="0" algn="just">
              <a:lnSpc>
                <a:spcPct val="100000"/>
              </a:lnSpc>
              <a:spcBef>
                <a:spcPts val="0"/>
              </a:spcBef>
              <a:spcAft>
                <a:spcPts val="0"/>
              </a:spcAft>
              <a:buNone/>
            </a:pPr>
            <a:r>
              <a:rPr lang="en" sz="1300">
                <a:solidFill>
                  <a:srgbClr val="000000"/>
                </a:solidFill>
              </a:rPr>
              <a:t>Varie architetture deep learning sono emerse nel tempo.</a:t>
            </a:r>
            <a:endParaRPr sz="1300">
              <a:solidFill>
                <a:srgbClr val="000000"/>
              </a:solidFill>
            </a:endParaRPr>
          </a:p>
          <a:p>
            <a:pPr indent="-85725" lvl="0" marL="0" rtl="0" algn="just">
              <a:lnSpc>
                <a:spcPct val="100000"/>
              </a:lnSpc>
              <a:spcBef>
                <a:spcPts val="1000"/>
              </a:spcBef>
              <a:spcAft>
                <a:spcPts val="0"/>
              </a:spcAft>
              <a:buNone/>
            </a:pPr>
            <a:r>
              <a:rPr lang="en" sz="1300">
                <a:solidFill>
                  <a:srgbClr val="000000"/>
                </a:solidFill>
              </a:rPr>
              <a:t>Sebbene praticamente ogni architettura possa essere utilizzata per ogni attività, alcune sono </a:t>
            </a:r>
            <a:r>
              <a:rPr lang="en" sz="1300">
                <a:solidFill>
                  <a:srgbClr val="000000"/>
                </a:solidFill>
              </a:rPr>
              <a:t>più</a:t>
            </a:r>
            <a:r>
              <a:rPr lang="en" sz="1300">
                <a:solidFill>
                  <a:srgbClr val="000000"/>
                </a:solidFill>
              </a:rPr>
              <a:t> adatte di altre per dati specifici come immagini o serie temporali. Le varianti si differenziano tra di loro dai tipi di strati, unità neurali e connessioni che utilizzano.</a:t>
            </a:r>
            <a:endParaRPr sz="1300">
              <a:solidFill>
                <a:srgbClr val="000000"/>
              </a:solidFill>
            </a:endParaRPr>
          </a:p>
          <a:p>
            <a:pPr indent="-85725" lvl="0" marL="0" rtl="0" algn="just">
              <a:lnSpc>
                <a:spcPct val="100000"/>
              </a:lnSpc>
              <a:spcBef>
                <a:spcPts val="1000"/>
              </a:spcBef>
              <a:spcAft>
                <a:spcPts val="0"/>
              </a:spcAft>
              <a:buNone/>
            </a:pPr>
            <a:r>
              <a:rPr lang="en" sz="1300">
                <a:solidFill>
                  <a:srgbClr val="000000"/>
                </a:solidFill>
              </a:rPr>
              <a:t>Tra le </a:t>
            </a:r>
            <a:r>
              <a:rPr lang="en" sz="1300">
                <a:solidFill>
                  <a:srgbClr val="000000"/>
                </a:solidFill>
              </a:rPr>
              <a:t>più</a:t>
            </a:r>
            <a:r>
              <a:rPr lang="en" sz="1300">
                <a:solidFill>
                  <a:srgbClr val="000000"/>
                </a:solidFill>
              </a:rPr>
              <a:t> comuni, vi sono:</a:t>
            </a:r>
            <a:endParaRPr sz="1300">
              <a:solidFill>
                <a:srgbClr val="000000"/>
              </a:solidFill>
            </a:endParaRPr>
          </a:p>
          <a:p>
            <a:pPr indent="-311150" lvl="0" marL="457200" rtl="0" algn="just">
              <a:lnSpc>
                <a:spcPct val="100000"/>
              </a:lnSpc>
              <a:spcBef>
                <a:spcPts val="1000"/>
              </a:spcBef>
              <a:spcAft>
                <a:spcPts val="0"/>
              </a:spcAft>
              <a:buSzPts val="1300"/>
              <a:buChar char="●"/>
            </a:pPr>
            <a:r>
              <a:rPr b="1" lang="en" sz="1300"/>
              <a:t>Convolutional neural networks (CNN, reti neurali convoluzionali);</a:t>
            </a:r>
            <a:endParaRPr b="1" sz="1300"/>
          </a:p>
          <a:p>
            <a:pPr indent="-311150" lvl="0" marL="457200" rtl="0" algn="just">
              <a:lnSpc>
                <a:spcPct val="100000"/>
              </a:lnSpc>
              <a:spcBef>
                <a:spcPts val="1000"/>
              </a:spcBef>
              <a:spcAft>
                <a:spcPts val="0"/>
              </a:spcAft>
              <a:buSzPts val="1300"/>
              <a:buChar char="●"/>
            </a:pPr>
            <a:r>
              <a:rPr b="1" lang="en" sz="1300"/>
              <a:t>Autoencoders (autocodificatori);</a:t>
            </a:r>
            <a:endParaRPr b="1" sz="1300"/>
          </a:p>
          <a:p>
            <a:pPr indent="-311150" lvl="0" marL="457200" rtl="0" algn="just">
              <a:lnSpc>
                <a:spcPct val="100000"/>
              </a:lnSpc>
              <a:spcBef>
                <a:spcPts val="1000"/>
              </a:spcBef>
              <a:spcAft>
                <a:spcPts val="0"/>
              </a:spcAft>
              <a:buSzPts val="1300"/>
              <a:buChar char="●"/>
            </a:pPr>
            <a:r>
              <a:rPr b="1" lang="en" sz="1300">
                <a:solidFill>
                  <a:srgbClr val="000000"/>
                </a:solidFill>
              </a:rPr>
              <a:t>Generative adversarial neural networks (GAN, reti neurali </a:t>
            </a:r>
            <a:r>
              <a:rPr b="1" lang="en" sz="1300">
                <a:solidFill>
                  <a:srgbClr val="000000"/>
                </a:solidFill>
              </a:rPr>
              <a:t>generative avversarie).</a:t>
            </a:r>
            <a:endParaRPr b="1" sz="1300">
              <a:solidFill>
                <a:srgbClr val="000000"/>
              </a:solidFill>
            </a:endParaRPr>
          </a:p>
          <a:p>
            <a:pPr indent="-85725" lvl="0" marL="0" marR="0" rtl="0" algn="just">
              <a:lnSpc>
                <a:spcPct val="100000"/>
              </a:lnSpc>
              <a:spcBef>
                <a:spcPts val="1000"/>
              </a:spcBef>
              <a:spcAft>
                <a:spcPts val="0"/>
              </a:spcAft>
              <a:buNone/>
            </a:pPr>
            <a:r>
              <a:rPr lang="en" sz="1300">
                <a:solidFill>
                  <a:srgbClr val="000000"/>
                </a:solidFill>
              </a:rPr>
              <a:t>Ma quando parliamo di deepfake, quali architetture di reti neurali sono di nostro interesse?</a:t>
            </a:r>
            <a:endParaRPr sz="1300">
              <a:solidFill>
                <a:srgbClr val="000000"/>
              </a:solidFill>
            </a:endParaRPr>
          </a:p>
          <a:p>
            <a:pPr indent="-85725" lvl="0" marL="0" marR="0" rtl="0" algn="just">
              <a:lnSpc>
                <a:spcPct val="100000"/>
              </a:lnSpc>
              <a:spcBef>
                <a:spcPts val="1000"/>
              </a:spcBef>
              <a:spcAft>
                <a:spcPts val="0"/>
              </a:spcAft>
              <a:buNone/>
            </a:pPr>
            <a:r>
              <a:rPr lang="en" sz="1300">
                <a:solidFill>
                  <a:srgbClr val="000000"/>
                </a:solidFill>
              </a:rPr>
              <a:t>In particolare, autoencoders e reti generative avversarie (GAN) sono tra le tipologie più utilizzate nella creazione di deepfake. Mentre per quanto riguarda la deepfake detection, la soluzione al problema si fa più complicata. In ogni caso, le reti neurali convoluzionali (CNN) sono tra le più adatte ed utilizzate nel campo della computer vision, quindi fondamentali per qualunque algoritmo di deepfake detection si voglia sviluppare.</a:t>
            </a:r>
            <a:endParaRPr sz="1300">
              <a:solidFill>
                <a:srgbClr val="000000"/>
              </a:solidFill>
            </a:endParaRPr>
          </a:p>
          <a:p>
            <a:pPr indent="0" lvl="0" marL="0" rtl="0" algn="just">
              <a:lnSpc>
                <a:spcPct val="100000"/>
              </a:lnSpc>
              <a:spcBef>
                <a:spcPts val="1000"/>
              </a:spcBef>
              <a:spcAft>
                <a:spcPts val="0"/>
              </a:spcAft>
              <a:buNone/>
            </a:pPr>
            <a:r>
              <a:t/>
            </a:r>
            <a:endParaRPr sz="1300">
              <a:solidFill>
                <a:srgbClr val="000000"/>
              </a:solidFill>
              <a:highlight>
                <a:srgbClr val="FFFFFF"/>
              </a:highlight>
              <a:latin typeface="Arial"/>
              <a:ea typeface="Arial"/>
              <a:cs typeface="Arial"/>
              <a:sym typeface="Arial"/>
            </a:endParaRPr>
          </a:p>
          <a:p>
            <a:pPr indent="0" lvl="0" marL="0" rtl="0" algn="just">
              <a:lnSpc>
                <a:spcPct val="100000"/>
              </a:lnSpc>
              <a:spcBef>
                <a:spcPts val="1000"/>
              </a:spcBef>
              <a:spcAft>
                <a:spcPts val="0"/>
              </a:spcAft>
              <a:buNone/>
            </a:pPr>
            <a:r>
              <a:t/>
            </a:r>
            <a:endParaRPr sz="1300">
              <a:solidFill>
                <a:srgbClr val="000000"/>
              </a:solidFill>
              <a:highlight>
                <a:srgbClr val="FFFFFF"/>
              </a:highlight>
              <a:latin typeface="Arial"/>
              <a:ea typeface="Arial"/>
              <a:cs typeface="Arial"/>
              <a:sym typeface="Arial"/>
            </a:endParaRPr>
          </a:p>
          <a:p>
            <a:pPr indent="0" lvl="0" marL="0" rtl="0" algn="just">
              <a:lnSpc>
                <a:spcPct val="100000"/>
              </a:lnSpc>
              <a:spcBef>
                <a:spcPts val="1000"/>
              </a:spcBef>
              <a:spcAft>
                <a:spcPts val="1000"/>
              </a:spcAft>
              <a:buNone/>
            </a:pPr>
            <a:r>
              <a:t/>
            </a:r>
            <a:endParaRPr b="1" sz="1300">
              <a:solidFill>
                <a:srgbClr val="000000"/>
              </a:solidFill>
            </a:endParaRPr>
          </a:p>
        </p:txBody>
      </p:sp>
      <p:sp>
        <p:nvSpPr>
          <p:cNvPr id="869" name="Google Shape;869;p41"/>
          <p:cNvSpPr txBox="1"/>
          <p:nvPr/>
        </p:nvSpPr>
        <p:spPr>
          <a:xfrm>
            <a:off x="396975" y="217399"/>
            <a:ext cx="1623600" cy="1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Anybody SemiBold"/>
                <a:ea typeface="Anybody SemiBold"/>
                <a:cs typeface="Anybody SemiBold"/>
                <a:sym typeface="Anybody SemiBold"/>
              </a:rPr>
              <a:t>Aspetti tecnologici</a:t>
            </a:r>
            <a:endParaRPr sz="1000">
              <a:latin typeface="Anybody SemiBold"/>
              <a:ea typeface="Anybody SemiBold"/>
              <a:cs typeface="Anybody SemiBold"/>
              <a:sym typeface="Anybody SemiBold"/>
            </a:endParaRPr>
          </a:p>
        </p:txBody>
      </p:sp>
      <p:grpSp>
        <p:nvGrpSpPr>
          <p:cNvPr id="870" name="Google Shape;870;p41"/>
          <p:cNvGrpSpPr/>
          <p:nvPr/>
        </p:nvGrpSpPr>
        <p:grpSpPr>
          <a:xfrm>
            <a:off x="8095078" y="202092"/>
            <a:ext cx="650285" cy="182998"/>
            <a:chOff x="1565100" y="3228800"/>
            <a:chExt cx="542175" cy="152575"/>
          </a:xfrm>
        </p:grpSpPr>
        <p:sp>
          <p:nvSpPr>
            <p:cNvPr id="871" name="Google Shape;871;p41"/>
            <p:cNvSpPr/>
            <p:nvPr/>
          </p:nvSpPr>
          <p:spPr>
            <a:xfrm>
              <a:off x="19547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9"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1"/>
            <p:cNvSpPr/>
            <p:nvPr/>
          </p:nvSpPr>
          <p:spPr>
            <a:xfrm>
              <a:off x="1765300" y="3228800"/>
              <a:ext cx="152575" cy="152575"/>
            </a:xfrm>
            <a:custGeom>
              <a:rect b="b" l="l" r="r" t="t"/>
              <a:pathLst>
                <a:path extrusionOk="0" h="6103" w="6103">
                  <a:moveTo>
                    <a:pt x="5849" y="256"/>
                  </a:moveTo>
                  <a:lnTo>
                    <a:pt x="5849" y="5849"/>
                  </a:lnTo>
                  <a:lnTo>
                    <a:pt x="255" y="5849"/>
                  </a:lnTo>
                  <a:lnTo>
                    <a:pt x="255" y="256"/>
                  </a:lnTo>
                  <a:close/>
                  <a:moveTo>
                    <a:pt x="129" y="1"/>
                  </a:moveTo>
                  <a:cubicBezTo>
                    <a:pt x="57" y="1"/>
                    <a:pt x="0" y="58"/>
                    <a:pt x="0" y="129"/>
                  </a:cubicBezTo>
                  <a:lnTo>
                    <a:pt x="0" y="5976"/>
                  </a:lnTo>
                  <a:cubicBezTo>
                    <a:pt x="0" y="6046"/>
                    <a:pt x="57" y="6103"/>
                    <a:pt x="129" y="6103"/>
                  </a:cubicBezTo>
                  <a:lnTo>
                    <a:pt x="5976" y="6103"/>
                  </a:lnTo>
                  <a:cubicBezTo>
                    <a:pt x="6046" y="6103"/>
                    <a:pt x="6102" y="6046"/>
                    <a:pt x="6102" y="5976"/>
                  </a:cubicBezTo>
                  <a:lnTo>
                    <a:pt x="6102" y="129"/>
                  </a:lnTo>
                  <a:cubicBezTo>
                    <a:pt x="6102" y="58"/>
                    <a:pt x="6046" y="1"/>
                    <a:pt x="59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1"/>
            <p:cNvSpPr/>
            <p:nvPr/>
          </p:nvSpPr>
          <p:spPr>
            <a:xfrm>
              <a:off x="1565100" y="3228800"/>
              <a:ext cx="152575" cy="152575"/>
            </a:xfrm>
            <a:custGeom>
              <a:rect b="b" l="l" r="r" t="t"/>
              <a:pathLst>
                <a:path extrusionOk="0" h="6103" w="6103">
                  <a:moveTo>
                    <a:pt x="5849" y="256"/>
                  </a:moveTo>
                  <a:lnTo>
                    <a:pt x="5849" y="5849"/>
                  </a:lnTo>
                  <a:lnTo>
                    <a:pt x="255" y="5849"/>
                  </a:lnTo>
                  <a:lnTo>
                    <a:pt x="255" y="256"/>
                  </a:lnTo>
                  <a:close/>
                  <a:moveTo>
                    <a:pt x="128" y="1"/>
                  </a:moveTo>
                  <a:cubicBezTo>
                    <a:pt x="57" y="1"/>
                    <a:pt x="0" y="58"/>
                    <a:pt x="0" y="129"/>
                  </a:cubicBezTo>
                  <a:lnTo>
                    <a:pt x="0" y="5976"/>
                  </a:lnTo>
                  <a:cubicBezTo>
                    <a:pt x="0" y="6046"/>
                    <a:pt x="58" y="6103"/>
                    <a:pt x="128" y="6103"/>
                  </a:cubicBezTo>
                  <a:lnTo>
                    <a:pt x="5975" y="6103"/>
                  </a:lnTo>
                  <a:cubicBezTo>
                    <a:pt x="6046" y="6103"/>
                    <a:pt x="6102" y="6046"/>
                    <a:pt x="6102" y="5976"/>
                  </a:cubicBezTo>
                  <a:lnTo>
                    <a:pt x="6102" y="129"/>
                  </a:lnTo>
                  <a:cubicBezTo>
                    <a:pt x="6102" y="58"/>
                    <a:pt x="6046" y="1"/>
                    <a:pt x="597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1"/>
            <p:cNvSpPr/>
            <p:nvPr/>
          </p:nvSpPr>
          <p:spPr>
            <a:xfrm>
              <a:off x="1788875" y="3252400"/>
              <a:ext cx="105400" cy="105400"/>
            </a:xfrm>
            <a:custGeom>
              <a:rect b="b" l="l" r="r" t="t"/>
              <a:pathLst>
                <a:path extrusionOk="0" h="4216" w="4216">
                  <a:moveTo>
                    <a:pt x="3916" y="300"/>
                  </a:moveTo>
                  <a:lnTo>
                    <a:pt x="3916" y="3916"/>
                  </a:lnTo>
                  <a:lnTo>
                    <a:pt x="300" y="3916"/>
                  </a:lnTo>
                  <a:lnTo>
                    <a:pt x="300" y="300"/>
                  </a:lnTo>
                  <a:close/>
                  <a:moveTo>
                    <a:pt x="151" y="0"/>
                  </a:moveTo>
                  <a:cubicBezTo>
                    <a:pt x="68" y="0"/>
                    <a:pt x="1" y="68"/>
                    <a:pt x="1" y="151"/>
                  </a:cubicBezTo>
                  <a:lnTo>
                    <a:pt x="1" y="4066"/>
                  </a:lnTo>
                  <a:cubicBezTo>
                    <a:pt x="1" y="4148"/>
                    <a:pt x="68" y="4215"/>
                    <a:pt x="151" y="4215"/>
                  </a:cubicBezTo>
                  <a:lnTo>
                    <a:pt x="4067" y="4215"/>
                  </a:lnTo>
                  <a:cubicBezTo>
                    <a:pt x="4149" y="4215"/>
                    <a:pt x="4216" y="4148"/>
                    <a:pt x="4216" y="4066"/>
                  </a:cubicBezTo>
                  <a:lnTo>
                    <a:pt x="4216" y="151"/>
                  </a:lnTo>
                  <a:cubicBezTo>
                    <a:pt x="4216" y="68"/>
                    <a:pt x="4149" y="0"/>
                    <a:pt x="40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1"/>
            <p:cNvSpPr/>
            <p:nvPr/>
          </p:nvSpPr>
          <p:spPr>
            <a:xfrm>
              <a:off x="1973075" y="3248325"/>
              <a:ext cx="119100" cy="114400"/>
            </a:xfrm>
            <a:custGeom>
              <a:rect b="b" l="l" r="r" t="t"/>
              <a:pathLst>
                <a:path extrusionOk="0" h="4576" w="4764">
                  <a:moveTo>
                    <a:pt x="140" y="0"/>
                  </a:moveTo>
                  <a:cubicBezTo>
                    <a:pt x="107" y="0"/>
                    <a:pt x="74" y="13"/>
                    <a:pt x="49" y="40"/>
                  </a:cubicBezTo>
                  <a:cubicBezTo>
                    <a:pt x="0" y="89"/>
                    <a:pt x="2" y="171"/>
                    <a:pt x="52" y="219"/>
                  </a:cubicBezTo>
                  <a:lnTo>
                    <a:pt x="4536" y="4539"/>
                  </a:lnTo>
                  <a:cubicBezTo>
                    <a:pt x="4559" y="4563"/>
                    <a:pt x="4591" y="4575"/>
                    <a:pt x="4624" y="4575"/>
                  </a:cubicBezTo>
                  <a:cubicBezTo>
                    <a:pt x="4656" y="4575"/>
                    <a:pt x="4691" y="4562"/>
                    <a:pt x="4714" y="4535"/>
                  </a:cubicBezTo>
                  <a:cubicBezTo>
                    <a:pt x="4764" y="4486"/>
                    <a:pt x="4762" y="4404"/>
                    <a:pt x="4712" y="4356"/>
                  </a:cubicBezTo>
                  <a:lnTo>
                    <a:pt x="228" y="35"/>
                  </a:lnTo>
                  <a:cubicBezTo>
                    <a:pt x="204" y="12"/>
                    <a:pt x="172" y="0"/>
                    <a:pt x="1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1"/>
            <p:cNvSpPr/>
            <p:nvPr/>
          </p:nvSpPr>
          <p:spPr>
            <a:xfrm>
              <a:off x="1975075" y="3246275"/>
              <a:ext cx="115100" cy="118450"/>
            </a:xfrm>
            <a:custGeom>
              <a:rect b="b" l="l" r="r" t="t"/>
              <a:pathLst>
                <a:path extrusionOk="0" h="4738" w="4604">
                  <a:moveTo>
                    <a:pt x="4462" y="1"/>
                  </a:moveTo>
                  <a:cubicBezTo>
                    <a:pt x="4428" y="1"/>
                    <a:pt x="4395" y="14"/>
                    <a:pt x="4371" y="40"/>
                  </a:cubicBezTo>
                  <a:lnTo>
                    <a:pt x="50" y="4523"/>
                  </a:lnTo>
                  <a:cubicBezTo>
                    <a:pt x="1" y="4574"/>
                    <a:pt x="2" y="4654"/>
                    <a:pt x="53" y="4702"/>
                  </a:cubicBezTo>
                  <a:cubicBezTo>
                    <a:pt x="78" y="4726"/>
                    <a:pt x="109" y="4738"/>
                    <a:pt x="142" y="4738"/>
                  </a:cubicBezTo>
                  <a:cubicBezTo>
                    <a:pt x="175" y="4738"/>
                    <a:pt x="208" y="4726"/>
                    <a:pt x="233" y="4699"/>
                  </a:cubicBezTo>
                  <a:lnTo>
                    <a:pt x="4554" y="216"/>
                  </a:lnTo>
                  <a:cubicBezTo>
                    <a:pt x="4603" y="166"/>
                    <a:pt x="4600" y="84"/>
                    <a:pt x="4550" y="37"/>
                  </a:cubicBezTo>
                  <a:cubicBezTo>
                    <a:pt x="4525" y="13"/>
                    <a:pt x="4494" y="1"/>
                    <a:pt x="44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1"/>
            <p:cNvSpPr/>
            <p:nvPr/>
          </p:nvSpPr>
          <p:spPr>
            <a:xfrm>
              <a:off x="1595600" y="3330525"/>
              <a:ext cx="95350" cy="6375"/>
            </a:xfrm>
            <a:custGeom>
              <a:rect b="b" l="l" r="r" t="t"/>
              <a:pathLst>
                <a:path extrusionOk="0" h="255" w="3814">
                  <a:moveTo>
                    <a:pt x="128" y="1"/>
                  </a:moveTo>
                  <a:cubicBezTo>
                    <a:pt x="58" y="1"/>
                    <a:pt x="1" y="58"/>
                    <a:pt x="1" y="128"/>
                  </a:cubicBezTo>
                  <a:cubicBezTo>
                    <a:pt x="1" y="198"/>
                    <a:pt x="58" y="254"/>
                    <a:pt x="128" y="254"/>
                  </a:cubicBezTo>
                  <a:lnTo>
                    <a:pt x="3687" y="254"/>
                  </a:lnTo>
                  <a:cubicBezTo>
                    <a:pt x="3757" y="254"/>
                    <a:pt x="3814" y="198"/>
                    <a:pt x="3814" y="128"/>
                  </a:cubicBezTo>
                  <a:cubicBezTo>
                    <a:pt x="3814" y="58"/>
                    <a:pt x="3757" y="1"/>
                    <a:pt x="36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8" name="Google Shape;878;p41">
            <a:hlinkClick action="ppaction://hlinkshowjump?jump=firstslide"/>
          </p:cNvPr>
          <p:cNvSpPr/>
          <p:nvPr/>
        </p:nvSpPr>
        <p:spPr>
          <a:xfrm>
            <a:off x="214074" y="4910705"/>
            <a:ext cx="182897" cy="182990"/>
          </a:xfrm>
          <a:custGeom>
            <a:rect b="b" l="l" r="r" t="t"/>
            <a:pathLst>
              <a:path extrusionOk="0" h="11717" w="11711">
                <a:moveTo>
                  <a:pt x="9630" y="693"/>
                </a:moveTo>
                <a:lnTo>
                  <a:pt x="9630" y="2781"/>
                </a:lnTo>
                <a:lnTo>
                  <a:pt x="8945" y="2276"/>
                </a:lnTo>
                <a:lnTo>
                  <a:pt x="8945" y="693"/>
                </a:lnTo>
                <a:close/>
                <a:moveTo>
                  <a:pt x="5857" y="854"/>
                </a:moveTo>
                <a:lnTo>
                  <a:pt x="11024" y="4663"/>
                </a:lnTo>
                <a:lnTo>
                  <a:pt x="11024" y="6204"/>
                </a:lnTo>
                <a:lnTo>
                  <a:pt x="10316" y="6204"/>
                </a:lnTo>
                <a:lnTo>
                  <a:pt x="10316" y="5176"/>
                </a:lnTo>
                <a:lnTo>
                  <a:pt x="10316" y="5002"/>
                </a:lnTo>
                <a:lnTo>
                  <a:pt x="5857" y="1716"/>
                </a:lnTo>
                <a:lnTo>
                  <a:pt x="1396" y="5002"/>
                </a:lnTo>
                <a:lnTo>
                  <a:pt x="1396" y="5176"/>
                </a:lnTo>
                <a:lnTo>
                  <a:pt x="1396" y="6204"/>
                </a:lnTo>
                <a:lnTo>
                  <a:pt x="687" y="6204"/>
                </a:lnTo>
                <a:lnTo>
                  <a:pt x="687" y="4663"/>
                </a:lnTo>
                <a:lnTo>
                  <a:pt x="5857" y="854"/>
                </a:lnTo>
                <a:close/>
                <a:moveTo>
                  <a:pt x="5857" y="6891"/>
                </a:moveTo>
                <a:cubicBezTo>
                  <a:pt x="6424" y="6891"/>
                  <a:pt x="6886" y="7352"/>
                  <a:pt x="6886" y="7920"/>
                </a:cubicBezTo>
                <a:lnTo>
                  <a:pt x="6886" y="11030"/>
                </a:lnTo>
                <a:lnTo>
                  <a:pt x="4828" y="11030"/>
                </a:lnTo>
                <a:lnTo>
                  <a:pt x="4828" y="7920"/>
                </a:lnTo>
                <a:cubicBezTo>
                  <a:pt x="4828" y="7352"/>
                  <a:pt x="5289" y="6891"/>
                  <a:pt x="5857" y="6891"/>
                </a:cubicBezTo>
                <a:close/>
                <a:moveTo>
                  <a:pt x="5857" y="2569"/>
                </a:moveTo>
                <a:lnTo>
                  <a:pt x="9630" y="5348"/>
                </a:lnTo>
                <a:cubicBezTo>
                  <a:pt x="9630" y="5595"/>
                  <a:pt x="9630" y="10779"/>
                  <a:pt x="9630" y="11030"/>
                </a:cubicBezTo>
                <a:lnTo>
                  <a:pt x="7572" y="11030"/>
                </a:lnTo>
                <a:lnTo>
                  <a:pt x="7572" y="7920"/>
                </a:lnTo>
                <a:cubicBezTo>
                  <a:pt x="7572" y="6973"/>
                  <a:pt x="6801" y="6204"/>
                  <a:pt x="5857" y="6204"/>
                </a:cubicBezTo>
                <a:cubicBezTo>
                  <a:pt x="4910" y="6204"/>
                  <a:pt x="4140" y="6973"/>
                  <a:pt x="4140" y="7920"/>
                </a:cubicBezTo>
                <a:lnTo>
                  <a:pt x="4140" y="11030"/>
                </a:lnTo>
                <a:lnTo>
                  <a:pt x="2082" y="11030"/>
                </a:lnTo>
                <a:lnTo>
                  <a:pt x="2082" y="5348"/>
                </a:lnTo>
                <a:lnTo>
                  <a:pt x="5857" y="2569"/>
                </a:lnTo>
                <a:close/>
                <a:moveTo>
                  <a:pt x="5857" y="1"/>
                </a:moveTo>
                <a:lnTo>
                  <a:pt x="1" y="4315"/>
                </a:lnTo>
                <a:lnTo>
                  <a:pt x="1" y="6891"/>
                </a:lnTo>
                <a:lnTo>
                  <a:pt x="1396" y="6891"/>
                </a:lnTo>
                <a:lnTo>
                  <a:pt x="1396" y="11716"/>
                </a:lnTo>
                <a:lnTo>
                  <a:pt x="10316" y="11716"/>
                </a:lnTo>
                <a:lnTo>
                  <a:pt x="10316" y="6891"/>
                </a:lnTo>
                <a:lnTo>
                  <a:pt x="11711" y="6891"/>
                </a:lnTo>
                <a:lnTo>
                  <a:pt x="11711" y="4315"/>
                </a:lnTo>
                <a:lnTo>
                  <a:pt x="10316" y="3288"/>
                </a:lnTo>
                <a:lnTo>
                  <a:pt x="10316" y="6"/>
                </a:lnTo>
                <a:lnTo>
                  <a:pt x="8258" y="6"/>
                </a:lnTo>
                <a:lnTo>
                  <a:pt x="8258" y="1771"/>
                </a:lnTo>
                <a:lnTo>
                  <a:pt x="585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1">
            <a:hlinkClick action="ppaction://hlinkshowjump?jump=nextslide"/>
          </p:cNvPr>
          <p:cNvSpPr/>
          <p:nvPr/>
        </p:nvSpPr>
        <p:spPr>
          <a:xfrm>
            <a:off x="8745365" y="4926026"/>
            <a:ext cx="182990" cy="152333"/>
          </a:xfrm>
          <a:custGeom>
            <a:rect b="b" l="l" r="r" t="t"/>
            <a:pathLst>
              <a:path extrusionOk="0" h="9754" w="11717">
                <a:moveTo>
                  <a:pt x="6882" y="1522"/>
                </a:moveTo>
                <a:lnTo>
                  <a:pt x="10681" y="4877"/>
                </a:lnTo>
                <a:lnTo>
                  <a:pt x="6882" y="8233"/>
                </a:lnTo>
                <a:lnTo>
                  <a:pt x="6882" y="5906"/>
                </a:lnTo>
                <a:lnTo>
                  <a:pt x="686" y="5906"/>
                </a:lnTo>
                <a:lnTo>
                  <a:pt x="686" y="3848"/>
                </a:lnTo>
                <a:lnTo>
                  <a:pt x="6882" y="3848"/>
                </a:lnTo>
                <a:lnTo>
                  <a:pt x="6882" y="1522"/>
                </a:lnTo>
                <a:close/>
                <a:moveTo>
                  <a:pt x="6197" y="0"/>
                </a:moveTo>
                <a:lnTo>
                  <a:pt x="6197" y="3162"/>
                </a:lnTo>
                <a:lnTo>
                  <a:pt x="1" y="3162"/>
                </a:lnTo>
                <a:lnTo>
                  <a:pt x="1" y="6592"/>
                </a:lnTo>
                <a:lnTo>
                  <a:pt x="6197" y="6592"/>
                </a:lnTo>
                <a:lnTo>
                  <a:pt x="6197" y="9754"/>
                </a:lnTo>
                <a:lnTo>
                  <a:pt x="11717" y="4877"/>
                </a:lnTo>
                <a:lnTo>
                  <a:pt x="619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1">
            <a:hlinkClick action="ppaction://hlinkshowjump?jump=previousslide"/>
          </p:cNvPr>
          <p:cNvSpPr/>
          <p:nvPr/>
        </p:nvSpPr>
        <p:spPr>
          <a:xfrm>
            <a:off x="6958280" y="4926022"/>
            <a:ext cx="182990" cy="152427"/>
          </a:xfrm>
          <a:custGeom>
            <a:rect b="b" l="l" r="r" t="t"/>
            <a:pathLst>
              <a:path extrusionOk="0" h="9760" w="11717">
                <a:moveTo>
                  <a:pt x="4832" y="1523"/>
                </a:moveTo>
                <a:lnTo>
                  <a:pt x="4832" y="3850"/>
                </a:lnTo>
                <a:lnTo>
                  <a:pt x="11030" y="3850"/>
                </a:lnTo>
                <a:lnTo>
                  <a:pt x="11030" y="5909"/>
                </a:lnTo>
                <a:lnTo>
                  <a:pt x="4832" y="5909"/>
                </a:lnTo>
                <a:lnTo>
                  <a:pt x="4832" y="8236"/>
                </a:lnTo>
                <a:lnTo>
                  <a:pt x="1037" y="4879"/>
                </a:lnTo>
                <a:lnTo>
                  <a:pt x="4832" y="1523"/>
                </a:lnTo>
                <a:close/>
                <a:moveTo>
                  <a:pt x="5518" y="0"/>
                </a:moveTo>
                <a:lnTo>
                  <a:pt x="1" y="4879"/>
                </a:lnTo>
                <a:lnTo>
                  <a:pt x="5518" y="9759"/>
                </a:lnTo>
                <a:lnTo>
                  <a:pt x="5518" y="6594"/>
                </a:lnTo>
                <a:lnTo>
                  <a:pt x="11716" y="6594"/>
                </a:lnTo>
                <a:lnTo>
                  <a:pt x="11716" y="3164"/>
                </a:lnTo>
                <a:lnTo>
                  <a:pt x="5518" y="3164"/>
                </a:lnTo>
                <a:lnTo>
                  <a:pt x="55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1">
            <a:hlinkClick action="ppaction://hlinkshowjump?jump=nextslide"/>
          </p:cNvPr>
          <p:cNvSpPr txBox="1"/>
          <p:nvPr>
            <p:ph idx="4294967295" type="subTitle"/>
          </p:nvPr>
        </p:nvSpPr>
        <p:spPr>
          <a:xfrm>
            <a:off x="7851675" y="4843938"/>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Successiva</a:t>
            </a:r>
            <a:endParaRPr sz="1000">
              <a:latin typeface="Anybody"/>
              <a:ea typeface="Anybody"/>
              <a:cs typeface="Anybody"/>
              <a:sym typeface="Anybody"/>
            </a:endParaRPr>
          </a:p>
        </p:txBody>
      </p:sp>
      <p:sp>
        <p:nvSpPr>
          <p:cNvPr id="882" name="Google Shape;882;p41">
            <a:hlinkClick action="ppaction://hlinkshowjump?jump=previousslide"/>
          </p:cNvPr>
          <p:cNvSpPr txBox="1"/>
          <p:nvPr>
            <p:ph idx="4294967295" type="subTitle"/>
          </p:nvPr>
        </p:nvSpPr>
        <p:spPr>
          <a:xfrm>
            <a:off x="7141275" y="4843975"/>
            <a:ext cx="7104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Indietro</a:t>
            </a:r>
            <a:endParaRPr sz="1000">
              <a:latin typeface="Anybody"/>
              <a:ea typeface="Anybody"/>
              <a:cs typeface="Anybody"/>
              <a:sym typeface="Anybody"/>
            </a:endParaRPr>
          </a:p>
        </p:txBody>
      </p:sp>
      <p:sp>
        <p:nvSpPr>
          <p:cNvPr id="883" name="Google Shape;883;p41">
            <a:hlinkClick action="ppaction://hlinkshowjump?jump=firstslide"/>
          </p:cNvPr>
          <p:cNvSpPr txBox="1"/>
          <p:nvPr>
            <p:ph idx="4294967295" type="subTitle"/>
          </p:nvPr>
        </p:nvSpPr>
        <p:spPr>
          <a:xfrm>
            <a:off x="396975" y="4843975"/>
            <a:ext cx="6450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Inizio</a:t>
            </a:r>
            <a:endParaRPr sz="1000">
              <a:latin typeface="Anybody"/>
              <a:ea typeface="Anybody"/>
              <a:cs typeface="Anybody"/>
              <a:sym typeface="Anybody"/>
            </a:endParaRPr>
          </a:p>
        </p:txBody>
      </p:sp>
      <p:sp>
        <p:nvSpPr>
          <p:cNvPr id="884" name="Google Shape;884;p41">
            <a:hlinkClick action="ppaction://hlinksldjump" r:id="rId3"/>
          </p:cNvPr>
          <p:cNvSpPr/>
          <p:nvPr/>
        </p:nvSpPr>
        <p:spPr>
          <a:xfrm>
            <a:off x="1041978" y="4910729"/>
            <a:ext cx="182886" cy="182889"/>
          </a:xfrm>
          <a:custGeom>
            <a:rect b="b" l="l" r="r" t="t"/>
            <a:pathLst>
              <a:path extrusionOk="0" h="9809" w="11967">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1">
            <a:hlinkClick action="ppaction://hlinksldjump" r:id="rId4"/>
          </p:cNvPr>
          <p:cNvSpPr txBox="1"/>
          <p:nvPr>
            <p:ph idx="4294967295" type="subTitle"/>
          </p:nvPr>
        </p:nvSpPr>
        <p:spPr>
          <a:xfrm>
            <a:off x="1224875" y="4843925"/>
            <a:ext cx="893700" cy="3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ybody"/>
                <a:ea typeface="Anybody"/>
                <a:cs typeface="Anybody"/>
                <a:sym typeface="Anybody"/>
              </a:rPr>
              <a:t>Bibliografia</a:t>
            </a:r>
            <a:endParaRPr sz="1000">
              <a:latin typeface="Anybody"/>
              <a:ea typeface="Anybody"/>
              <a:cs typeface="Anybody"/>
              <a:sym typeface="Anybody"/>
            </a:endParaRPr>
          </a:p>
        </p:txBody>
      </p:sp>
    </p:spTree>
  </p:cSld>
  <p:clrMapOvr>
    <a:masterClrMapping/>
  </p:clrMapOvr>
</p:sld>
</file>

<file path=ppt/theme/theme1.xml><?xml version="1.0" encoding="utf-8"?>
<a:theme xmlns:a="http://schemas.openxmlformats.org/drawingml/2006/main" xmlns:r="http://schemas.openxmlformats.org/officeDocument/2006/relationships" name="Computer Screen Aesthetic Newsletter by Slidesgo">
  <a:themeElements>
    <a:clrScheme name="Simple Light">
      <a:dk1>
        <a:srgbClr val="2E2E2E"/>
      </a:dk1>
      <a:lt1>
        <a:srgbClr val="FFFFFF"/>
      </a:lt1>
      <a:dk2>
        <a:srgbClr val="FDE7D0"/>
      </a:dk2>
      <a:lt2>
        <a:srgbClr val="E6E6E6"/>
      </a:lt2>
      <a:accent1>
        <a:srgbClr val="FEDAE6"/>
      </a:accent1>
      <a:accent2>
        <a:srgbClr val="BBF6E9"/>
      </a:accent2>
      <a:accent3>
        <a:srgbClr val="D6C9FF"/>
      </a:accent3>
      <a:accent4>
        <a:srgbClr val="CCE1F2"/>
      </a:accent4>
      <a:accent5>
        <a:srgbClr val="C6F8E5"/>
      </a:accent5>
      <a:accent6>
        <a:srgbClr val="FBF7D5"/>
      </a:accent6>
      <a:hlink>
        <a:srgbClr val="2E2E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